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6.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notesSlides/notesSlide7.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notesSlides/notesSlide11.xml" ContentType="application/vnd.openxmlformats-officedocument.presentationml.notesSlide+xml"/>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667" r:id="rId2"/>
    <p:sldMasterId id="2147484885" r:id="rId3"/>
    <p:sldMasterId id="2147485058" r:id="rId4"/>
    <p:sldMasterId id="2147485070" r:id="rId5"/>
    <p:sldMasterId id="2147485082" r:id="rId6"/>
    <p:sldMasterId id="2147485094" r:id="rId7"/>
    <p:sldMasterId id="2147485106" r:id="rId8"/>
  </p:sldMasterIdLst>
  <p:notesMasterIdLst>
    <p:notesMasterId r:id="rId35"/>
  </p:notesMasterIdLst>
  <p:handoutMasterIdLst>
    <p:handoutMasterId r:id="rId36"/>
  </p:handoutMasterIdLst>
  <p:sldIdLst>
    <p:sldId id="966" r:id="rId9"/>
    <p:sldId id="1143" r:id="rId10"/>
    <p:sldId id="1162" r:id="rId11"/>
    <p:sldId id="1126" r:id="rId12"/>
    <p:sldId id="1095" r:id="rId13"/>
    <p:sldId id="955" r:id="rId14"/>
    <p:sldId id="967" r:id="rId15"/>
    <p:sldId id="1111" r:id="rId16"/>
    <p:sldId id="1101" r:id="rId17"/>
    <p:sldId id="1192" r:id="rId18"/>
    <p:sldId id="1176" r:id="rId19"/>
    <p:sldId id="1121" r:id="rId20"/>
    <p:sldId id="1115" r:id="rId21"/>
    <p:sldId id="1182" r:id="rId22"/>
    <p:sldId id="1191" r:id="rId23"/>
    <p:sldId id="1168" r:id="rId24"/>
    <p:sldId id="1169" r:id="rId25"/>
    <p:sldId id="1184" r:id="rId26"/>
    <p:sldId id="1170" r:id="rId27"/>
    <p:sldId id="1186" r:id="rId28"/>
    <p:sldId id="1183" r:id="rId29"/>
    <p:sldId id="1185" r:id="rId30"/>
    <p:sldId id="1180" r:id="rId31"/>
    <p:sldId id="1181" r:id="rId32"/>
    <p:sldId id="1174" r:id="rId33"/>
    <p:sldId id="1190" r:id="rId34"/>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6109"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2222"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68334"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4444"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0557" algn="l" defTabSz="912222" rtl="0" eaLnBrk="1" latinLnBrk="0" hangingPunct="1">
      <a:defRPr sz="2400" kern="1200">
        <a:solidFill>
          <a:schemeClr val="tx1"/>
        </a:solidFill>
        <a:latin typeface="Times" pitchFamily="18" charset="0"/>
        <a:ea typeface="+mn-ea"/>
        <a:cs typeface="+mn-cs"/>
      </a:defRPr>
    </a:lvl6pPr>
    <a:lvl7pPr marL="2736666" algn="l" defTabSz="912222" rtl="0" eaLnBrk="1" latinLnBrk="0" hangingPunct="1">
      <a:defRPr sz="2400" kern="1200">
        <a:solidFill>
          <a:schemeClr val="tx1"/>
        </a:solidFill>
        <a:latin typeface="Times" pitchFamily="18" charset="0"/>
        <a:ea typeface="+mn-ea"/>
        <a:cs typeface="+mn-cs"/>
      </a:defRPr>
    </a:lvl7pPr>
    <a:lvl8pPr marL="3192771" algn="l" defTabSz="912222" rtl="0" eaLnBrk="1" latinLnBrk="0" hangingPunct="1">
      <a:defRPr sz="2400" kern="1200">
        <a:solidFill>
          <a:schemeClr val="tx1"/>
        </a:solidFill>
        <a:latin typeface="Times" pitchFamily="18" charset="0"/>
        <a:ea typeface="+mn-ea"/>
        <a:cs typeface="+mn-cs"/>
      </a:defRPr>
    </a:lvl8pPr>
    <a:lvl9pPr marL="3648888" algn="l" defTabSz="912222"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8" autoAdjust="0"/>
    <p:restoredTop sz="95096" autoAdjust="0"/>
  </p:normalViewPr>
  <p:slideViewPr>
    <p:cSldViewPr>
      <p:cViewPr>
        <p:scale>
          <a:sx n="100" d="100"/>
          <a:sy n="100" d="100"/>
        </p:scale>
        <p:origin x="-904"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9" Type="http://schemas.openxmlformats.org/officeDocument/2006/relationships/slide" Target="slides/slide1.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1" Type="http://schemas.openxmlformats.org/officeDocument/2006/relationships/image" Target="../media/image15.emf"/><Relationship Id="rId2"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9.wmf"/><Relationship Id="rId4" Type="http://schemas.openxmlformats.org/officeDocument/2006/relationships/image" Target="../media/image30.wmf"/><Relationship Id="rId5" Type="http://schemas.openxmlformats.org/officeDocument/2006/relationships/image" Target="../media/image31.wmf"/><Relationship Id="rId6" Type="http://schemas.openxmlformats.org/officeDocument/2006/relationships/image" Target="../media/image32.wmf"/><Relationship Id="rId1" Type="http://schemas.openxmlformats.org/officeDocument/2006/relationships/image" Target="../media/image27.wmf"/><Relationship Id="rId2"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38.wmf"/><Relationship Id="rId5" Type="http://schemas.openxmlformats.org/officeDocument/2006/relationships/image" Target="../media/image39.wmf"/><Relationship Id="rId1" Type="http://schemas.openxmlformats.org/officeDocument/2006/relationships/image" Target="../media/image35.emf"/><Relationship Id="rId2"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2.emf"/><Relationship Id="rId4" Type="http://schemas.openxmlformats.org/officeDocument/2006/relationships/image" Target="../media/image53.emf"/><Relationship Id="rId1" Type="http://schemas.openxmlformats.org/officeDocument/2006/relationships/image" Target="../media/image50.emf"/><Relationship Id="rId2" Type="http://schemas.openxmlformats.org/officeDocument/2006/relationships/image" Target="../media/image5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7.emf"/><Relationship Id="rId4" Type="http://schemas.openxmlformats.org/officeDocument/2006/relationships/image" Target="../media/image58.emf"/><Relationship Id="rId5" Type="http://schemas.openxmlformats.org/officeDocument/2006/relationships/image" Target="../media/image59.emf"/><Relationship Id="rId6" Type="http://schemas.openxmlformats.org/officeDocument/2006/relationships/image" Target="../media/image60.emf"/><Relationship Id="rId7" Type="http://schemas.openxmlformats.org/officeDocument/2006/relationships/image" Target="../media/image61.emf"/><Relationship Id="rId1" Type="http://schemas.openxmlformats.org/officeDocument/2006/relationships/image" Target="../media/image55.emf"/><Relationship Id="rId2" Type="http://schemas.openxmlformats.org/officeDocument/2006/relationships/image" Target="../media/image56.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95.emf"/><Relationship Id="rId4" Type="http://schemas.openxmlformats.org/officeDocument/2006/relationships/image" Target="../media/image96.emf"/><Relationship Id="rId1" Type="http://schemas.openxmlformats.org/officeDocument/2006/relationships/image" Target="../media/image93.emf"/><Relationship Id="rId2" Type="http://schemas.openxmlformats.org/officeDocument/2006/relationships/image" Target="../media/image9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t" anchorCtr="0" compatLnSpc="1">
            <a:prstTxWarp prst="textNoShape">
              <a:avLst/>
            </a:prstTxWarp>
          </a:bodyPr>
          <a:lstStyle>
            <a:lvl1pPr defTabSz="931863">
              <a:defRPr sz="1200"/>
            </a:lvl1pPr>
          </a:lstStyle>
          <a:p>
            <a:pPr>
              <a:defRPr/>
            </a:pPr>
            <a:endParaRPr lang="en-US"/>
          </a:p>
        </p:txBody>
      </p:sp>
      <p:sp>
        <p:nvSpPr>
          <p:cNvPr id="166915"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t" anchorCtr="0" compatLnSpc="1">
            <a:prstTxWarp prst="textNoShape">
              <a:avLst/>
            </a:prstTxWarp>
          </a:bodyPr>
          <a:lstStyle>
            <a:lvl1pPr algn="r" defTabSz="931863">
              <a:defRPr sz="1200"/>
            </a:lvl1pPr>
          </a:lstStyle>
          <a:p>
            <a:pPr>
              <a:defRPr/>
            </a:pPr>
            <a:endParaRPr lang="en-US"/>
          </a:p>
        </p:txBody>
      </p:sp>
      <p:sp>
        <p:nvSpPr>
          <p:cNvPr id="166916"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b" anchorCtr="0" compatLnSpc="1">
            <a:prstTxWarp prst="textNoShape">
              <a:avLst/>
            </a:prstTxWarp>
          </a:bodyPr>
          <a:lstStyle>
            <a:lvl1pPr defTabSz="931863">
              <a:defRPr sz="1200"/>
            </a:lvl1pPr>
          </a:lstStyle>
          <a:p>
            <a:pPr>
              <a:defRPr/>
            </a:pPr>
            <a:endParaRPr lang="en-US"/>
          </a:p>
        </p:txBody>
      </p:sp>
      <p:sp>
        <p:nvSpPr>
          <p:cNvPr id="166917"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b" anchorCtr="0" compatLnSpc="1">
            <a:prstTxWarp prst="textNoShape">
              <a:avLst/>
            </a:prstTxWarp>
          </a:bodyPr>
          <a:lstStyle>
            <a:lvl1pPr algn="r" defTabSz="931863">
              <a:defRPr sz="1200"/>
            </a:lvl1pPr>
          </a:lstStyle>
          <a:p>
            <a:pPr>
              <a:defRPr/>
            </a:pPr>
            <a:fld id="{3097CEEA-DB7C-4C85-A839-3AC33E626516}" type="slidenum">
              <a:rPr lang="en-US"/>
              <a:pPr>
                <a:defRPr/>
              </a:pPr>
              <a:t>‹#›</a:t>
            </a:fld>
            <a:endParaRPr lang="en-US"/>
          </a:p>
        </p:txBody>
      </p:sp>
    </p:spTree>
    <p:extLst>
      <p:ext uri="{BB962C8B-B14F-4D97-AF65-F5344CB8AC3E}">
        <p14:creationId xmlns:p14="http://schemas.microsoft.com/office/powerpoint/2010/main" val="100283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t" anchorCtr="0" compatLnSpc="1">
            <a:prstTxWarp prst="textNoShape">
              <a:avLst/>
            </a:prstTxWarp>
          </a:bodyPr>
          <a:lstStyle>
            <a:lvl1pPr defTabSz="931863">
              <a:defRPr sz="1200"/>
            </a:lvl1pPr>
          </a:lstStyle>
          <a:p>
            <a:pPr>
              <a:defRPr/>
            </a:pPr>
            <a:endParaRPr lang="en-US"/>
          </a:p>
        </p:txBody>
      </p:sp>
      <p:sp>
        <p:nvSpPr>
          <p:cNvPr id="5123" name="Rectangle 3"/>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t" anchorCtr="0" compatLnSpc="1">
            <a:prstTxWarp prst="textNoShape">
              <a:avLst/>
            </a:prstTxWarp>
          </a:bodyPr>
          <a:lstStyle>
            <a:lvl1pPr algn="r" defTabSz="931863">
              <a:defRPr sz="1200"/>
            </a:lvl1pPr>
          </a:lstStyle>
          <a:p>
            <a:pPr>
              <a:defRPr/>
            </a:pPr>
            <a:endParaRPr lang="en-US"/>
          </a:p>
        </p:txBody>
      </p:sp>
      <p:sp>
        <p:nvSpPr>
          <p:cNvPr id="686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35038" y="4416425"/>
            <a:ext cx="51403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b" anchorCtr="0" compatLnSpc="1">
            <a:prstTxWarp prst="textNoShape">
              <a:avLst/>
            </a:prstTxWarp>
          </a:bodyPr>
          <a:lstStyle>
            <a:lvl1pPr defTabSz="931863">
              <a:defRPr sz="1200"/>
            </a:lvl1pPr>
          </a:lstStyle>
          <a:p>
            <a:pPr>
              <a:defRPr/>
            </a:pPr>
            <a:endParaRPr lang="en-US"/>
          </a:p>
        </p:txBody>
      </p:sp>
      <p:sp>
        <p:nvSpPr>
          <p:cNvPr id="5127" name="Rectangle 7"/>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b" anchorCtr="0" compatLnSpc="1">
            <a:prstTxWarp prst="textNoShape">
              <a:avLst/>
            </a:prstTxWarp>
          </a:bodyPr>
          <a:lstStyle>
            <a:lvl1pPr algn="r" defTabSz="931863">
              <a:defRPr sz="1200"/>
            </a:lvl1pPr>
          </a:lstStyle>
          <a:p>
            <a:pPr>
              <a:defRPr/>
            </a:pPr>
            <a:fld id="{36D5757B-203D-493D-8201-1018CD34278F}" type="slidenum">
              <a:rPr lang="en-US"/>
              <a:pPr>
                <a:defRPr/>
              </a:pPr>
              <a:t>‹#›</a:t>
            </a:fld>
            <a:endParaRPr lang="en-US"/>
          </a:p>
        </p:txBody>
      </p:sp>
    </p:spTree>
    <p:extLst>
      <p:ext uri="{BB962C8B-B14F-4D97-AF65-F5344CB8AC3E}">
        <p14:creationId xmlns:p14="http://schemas.microsoft.com/office/powerpoint/2010/main" val="16288634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6109"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2222"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68334"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4444"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0557" algn="l" defTabSz="912222" rtl="0" eaLnBrk="1" latinLnBrk="0" hangingPunct="1">
      <a:defRPr sz="1200" kern="1200">
        <a:solidFill>
          <a:schemeClr val="tx1"/>
        </a:solidFill>
        <a:latin typeface="+mn-lt"/>
        <a:ea typeface="+mn-ea"/>
        <a:cs typeface="+mn-cs"/>
      </a:defRPr>
    </a:lvl6pPr>
    <a:lvl7pPr marL="2736666" algn="l" defTabSz="912222" rtl="0" eaLnBrk="1" latinLnBrk="0" hangingPunct="1">
      <a:defRPr sz="1200" kern="1200">
        <a:solidFill>
          <a:schemeClr val="tx1"/>
        </a:solidFill>
        <a:latin typeface="+mn-lt"/>
        <a:ea typeface="+mn-ea"/>
        <a:cs typeface="+mn-cs"/>
      </a:defRPr>
    </a:lvl7pPr>
    <a:lvl8pPr marL="3192771" algn="l" defTabSz="912222" rtl="0" eaLnBrk="1" latinLnBrk="0" hangingPunct="1">
      <a:defRPr sz="1200" kern="1200">
        <a:solidFill>
          <a:schemeClr val="tx1"/>
        </a:solidFill>
        <a:latin typeface="+mn-lt"/>
        <a:ea typeface="+mn-ea"/>
        <a:cs typeface="+mn-cs"/>
      </a:defRPr>
    </a:lvl8pPr>
    <a:lvl9pPr marL="3648888" algn="l" defTabSz="91222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31863">
              <a:defRPr sz="2400">
                <a:solidFill>
                  <a:schemeClr val="tx1"/>
                </a:solidFill>
                <a:latin typeface="Times" pitchFamily="18" charset="0"/>
              </a:defRPr>
            </a:lvl1pPr>
            <a:lvl2pPr marL="742950" indent="-285750" defTabSz="931863">
              <a:defRPr sz="2400">
                <a:solidFill>
                  <a:schemeClr val="tx1"/>
                </a:solidFill>
                <a:latin typeface="Times" pitchFamily="18" charset="0"/>
              </a:defRPr>
            </a:lvl2pPr>
            <a:lvl3pPr marL="1143000" indent="-228600" defTabSz="931863">
              <a:defRPr sz="2400">
                <a:solidFill>
                  <a:schemeClr val="tx1"/>
                </a:solidFill>
                <a:latin typeface="Times" pitchFamily="18" charset="0"/>
              </a:defRPr>
            </a:lvl3pPr>
            <a:lvl4pPr marL="1600200" indent="-228600" defTabSz="931863">
              <a:defRPr sz="2400">
                <a:solidFill>
                  <a:schemeClr val="tx1"/>
                </a:solidFill>
                <a:latin typeface="Times" pitchFamily="18" charset="0"/>
              </a:defRPr>
            </a:lvl4pPr>
            <a:lvl5pPr marL="2057400" indent="-228600" defTabSz="931863">
              <a:defRPr sz="2400">
                <a:solidFill>
                  <a:schemeClr val="tx1"/>
                </a:solidFill>
                <a:latin typeface="Times" pitchFamily="18" charset="0"/>
              </a:defRPr>
            </a:lvl5pPr>
            <a:lvl6pPr marL="2514600" indent="-228600" defTabSz="931863" eaLnBrk="0" fontAlgn="base" hangingPunct="0">
              <a:spcBef>
                <a:spcPct val="0"/>
              </a:spcBef>
              <a:spcAft>
                <a:spcPct val="0"/>
              </a:spcAft>
              <a:defRPr sz="2400">
                <a:solidFill>
                  <a:schemeClr val="tx1"/>
                </a:solidFill>
                <a:latin typeface="Times" pitchFamily="18" charset="0"/>
              </a:defRPr>
            </a:lvl6pPr>
            <a:lvl7pPr marL="2971800" indent="-228600" defTabSz="931863" eaLnBrk="0" fontAlgn="base" hangingPunct="0">
              <a:spcBef>
                <a:spcPct val="0"/>
              </a:spcBef>
              <a:spcAft>
                <a:spcPct val="0"/>
              </a:spcAft>
              <a:defRPr sz="2400">
                <a:solidFill>
                  <a:schemeClr val="tx1"/>
                </a:solidFill>
                <a:latin typeface="Times" pitchFamily="18" charset="0"/>
              </a:defRPr>
            </a:lvl7pPr>
            <a:lvl8pPr marL="3429000" indent="-228600" defTabSz="931863" eaLnBrk="0" fontAlgn="base" hangingPunct="0">
              <a:spcBef>
                <a:spcPct val="0"/>
              </a:spcBef>
              <a:spcAft>
                <a:spcPct val="0"/>
              </a:spcAft>
              <a:defRPr sz="2400">
                <a:solidFill>
                  <a:schemeClr val="tx1"/>
                </a:solidFill>
                <a:latin typeface="Times" pitchFamily="18" charset="0"/>
              </a:defRPr>
            </a:lvl8pPr>
            <a:lvl9pPr marL="3886200" indent="-228600" defTabSz="931863" eaLnBrk="0" fontAlgn="base" hangingPunct="0">
              <a:spcBef>
                <a:spcPct val="0"/>
              </a:spcBef>
              <a:spcAft>
                <a:spcPct val="0"/>
              </a:spcAft>
              <a:defRPr sz="2400">
                <a:solidFill>
                  <a:schemeClr val="tx1"/>
                </a:solidFill>
                <a:latin typeface="Times" pitchFamily="18" charset="0"/>
              </a:defRPr>
            </a:lvl9pPr>
          </a:lstStyle>
          <a:p>
            <a:fld id="{C4819459-BEC9-4E08-BB31-A014685323A6}" type="slidenum">
              <a:rPr lang="en-US" sz="1200" smtClean="0"/>
              <a:pPr/>
              <a:t>1</a:t>
            </a:fld>
            <a:endParaRPr lang="en-US" sz="120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r>
              <a:rPr lang="en-US" dirty="0" smtClean="0"/>
              <a:t>Introduction for ACS Symposium on Generalized Ensemble methods,  San Francisco,  March 2010</a:t>
            </a:r>
          </a:p>
          <a:p>
            <a:endParaRPr lang="en-US" dirty="0" smtClean="0"/>
          </a:p>
          <a:p>
            <a:r>
              <a:rPr lang="en-US" dirty="0" smtClean="0"/>
              <a:t>I would like to thank the organizers for inviting me to speak.</a:t>
            </a:r>
          </a:p>
          <a:p>
            <a:r>
              <a:rPr lang="en-US" dirty="0" smtClean="0"/>
              <a:t>I want to talk today about work in our lab over the past few years which combines Replica Exchange with network models for exploring energy landscapes for folding and binding.  </a:t>
            </a:r>
          </a:p>
          <a:p>
            <a:r>
              <a:rPr lang="en-US" dirty="0" smtClean="0"/>
              <a:t>I will start by saying a few words about developments with our implicit solvent model AGBNP and then discuss how we can use REMD with network models to analyze the efficiency of replica exchange and explore folding pathways and their fluxes.</a:t>
            </a:r>
          </a:p>
          <a:p>
            <a:endParaRPr lang="en-US" dirty="0" smtClean="0"/>
          </a:p>
          <a:p>
            <a:r>
              <a:rPr lang="en-US" dirty="0" smtClean="0"/>
              <a:t>I have worked closely on these projects with the three people listed here.  </a:t>
            </a:r>
            <a:r>
              <a:rPr lang="en-US" dirty="0" err="1" smtClean="0"/>
              <a:t>Emillio</a:t>
            </a:r>
            <a:r>
              <a:rPr lang="en-US" dirty="0" smtClean="0"/>
              <a:t> </a:t>
            </a:r>
            <a:r>
              <a:rPr lang="en-US" dirty="0" err="1" smtClean="0"/>
              <a:t>Gallichio</a:t>
            </a:r>
            <a:r>
              <a:rPr lang="en-US" dirty="0" smtClean="0"/>
              <a:t> my collaborator and friend is the driving force behind our implicit solvent model AGBNP.  He is also doing  clever things with Hamiltonian Replica Exchange for binding free energy simulations.  He will be talking about that on Thursday in another symposium.  Mike </a:t>
            </a:r>
            <a:r>
              <a:rPr lang="en-US" dirty="0" err="1" smtClean="0"/>
              <a:t>Andrec</a:t>
            </a:r>
            <a:r>
              <a:rPr lang="en-US" dirty="0" smtClean="0"/>
              <a:t> is a research scientist in the group and </a:t>
            </a:r>
            <a:r>
              <a:rPr lang="en-US" dirty="0" err="1" smtClean="0"/>
              <a:t>Weihua</a:t>
            </a:r>
            <a:r>
              <a:rPr lang="en-US" dirty="0" smtClean="0"/>
              <a:t> </a:t>
            </a:r>
            <a:r>
              <a:rPr lang="en-US" dirty="0" err="1" smtClean="0"/>
              <a:t>Zheng</a:t>
            </a:r>
            <a:r>
              <a:rPr lang="en-US" dirty="0" smtClean="0"/>
              <a:t> is a graduate student just finishing up.  </a:t>
            </a:r>
          </a:p>
          <a:p>
            <a:endParaRPr lang="en-US" dirty="0" smtClean="0"/>
          </a:p>
          <a:p>
            <a:endParaRPr lang="en-US" dirty="0" smtClean="0"/>
          </a:p>
          <a:p>
            <a:endParaRPr lang="en-US" dirty="0" smtClean="0"/>
          </a:p>
          <a:p>
            <a:endParaRPr lang="en-US" dirty="0" smtClean="0"/>
          </a:p>
          <a:p>
            <a:r>
              <a:rPr lang="en-US" dirty="0" smtClean="0"/>
              <a:t>------------------------------------------------------</a:t>
            </a:r>
          </a:p>
          <a:p>
            <a:r>
              <a:rPr lang="en-US" dirty="0" smtClean="0"/>
              <a:t>Introduction for Previous talks </a:t>
            </a:r>
          </a:p>
          <a:p>
            <a:endParaRPr lang="en-US" dirty="0" smtClean="0"/>
          </a:p>
          <a:p>
            <a:r>
              <a:rPr lang="en-US" dirty="0" smtClean="0"/>
              <a:t>The metaphor of exploring protein landscapes plays a central role in modern computational biophysics.  By landscape we mean a kind of topographical map that provides us with information about the important structural states of proteins and the paths by which they interconvert.</a:t>
            </a:r>
          </a:p>
          <a:p>
            <a:endParaRPr lang="en-US" dirty="0" smtClean="0"/>
          </a:p>
          <a:p>
            <a:r>
              <a:rPr lang="en-US" dirty="0" smtClean="0"/>
              <a:t>Much of our information about protein landscapes come from reduced models which have been extremely informative, but which also tens to provide generic information about how proteins might fold, rather than how a specific sequence does fold.  The hope is that more detailed models that are fully atomic can provide us with information beyond what we can learn using reduced models.  Although this is guaranteed to be the case.</a:t>
            </a:r>
          </a:p>
          <a:p>
            <a:endParaRPr lang="en-US" dirty="0" smtClean="0"/>
          </a:p>
          <a:p>
            <a:r>
              <a:rPr lang="en-US" dirty="0" smtClean="0"/>
              <a:t>I am going to talk about recent work in my lab using all atom models to study protein folding and binding by computer simulation.</a:t>
            </a:r>
          </a:p>
          <a:p>
            <a:endParaRPr lang="en-US" dirty="0" smtClean="0"/>
          </a:p>
          <a:p>
            <a:r>
              <a:rPr lang="en-US" dirty="0" smtClean="0"/>
              <a:t>The two key ingredients for carrying out these simulations are an effective potential that serves to define the topography of the landscape and a method for exploring the landscape.  The computational requirements for exploring landscapes of all atom models  are severe and a great deal of effort is going into the development of new and powerful sampling algorithms – one of the most promising of which is called Replica Exchange.</a:t>
            </a:r>
          </a:p>
          <a:p>
            <a:endParaRPr lang="en-US" dirty="0" smtClean="0"/>
          </a:p>
          <a:p>
            <a:r>
              <a:rPr lang="en-US" dirty="0" smtClean="0"/>
              <a:t>I am going to start by describing our all atom effective solvation potential and the sampling method we are using.    The use of all atom models to simulate protein folding makes extreme demands on sampling methods.    If we are going to realize the full power of all atom models, further advances in replica exchange and other sampling methods which make use of distributed computing are going to be needed.  I want to return at the end of my talk to make observations about the relationship between physical kinetics and kinetics in the replica exchange ensemble. </a:t>
            </a:r>
          </a:p>
          <a:p>
            <a:r>
              <a:rPr lang="en-US" dirty="0" smtClean="0"/>
              <a:t> </a:t>
            </a:r>
          </a:p>
          <a:p>
            <a:r>
              <a:rPr lang="en-US" dirty="0" smtClean="0"/>
              <a:t>We are using network models in two different ways: (1) to study protein folding pathways, and (2)  to analyze the convergence characteristics of replica exchange simulations. </a:t>
            </a:r>
          </a:p>
          <a:p>
            <a:endParaRPr lang="en-US" dirty="0" smtClean="0"/>
          </a:p>
          <a:p>
            <a:endParaRPr lang="en-US" dirty="0" smtClean="0"/>
          </a:p>
          <a:p>
            <a:endParaRPr lang="en-US" dirty="0" smtClean="0"/>
          </a:p>
          <a:p>
            <a:r>
              <a:rPr lang="en-US" dirty="0" smtClean="0"/>
              <a:t>Then I will tell you a little about the free energy surfaces predicted by this effective potential.</a:t>
            </a:r>
          </a:p>
          <a:p>
            <a:r>
              <a:rPr lang="en-US" dirty="0" smtClean="0"/>
              <a:t>Then I will describe the peptide folding simulations.</a:t>
            </a:r>
          </a:p>
          <a:p>
            <a:r>
              <a:rPr lang="en-US" dirty="0" smtClean="0"/>
              <a:t>Most of the work I will talk about is focused on the GB1 peptide, a beta hairpin, which has been much studied both experimentally and by computer simulation.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986FB18-66D5-4F82-8189-7A5831F3B707}" type="slidenum">
              <a:rPr lang="en-US">
                <a:solidFill>
                  <a:prstClr val="black"/>
                </a:solidFill>
              </a:rPr>
              <a:pPr/>
              <a:t>12</a:t>
            </a:fld>
            <a:endParaRPr lang="en-US">
              <a:solidFill>
                <a:prstClr val="black"/>
              </a:solidFill>
            </a:endParaRPr>
          </a:p>
        </p:txBody>
      </p:sp>
      <p:sp>
        <p:nvSpPr>
          <p:cNvPr id="28673" name="Rectangle 1"/>
          <p:cNvSpPr txBox="1">
            <a:spLocks noGrp="1" noRot="1" noChangeAspect="1" noChangeArrowheads="1"/>
          </p:cNvSpPr>
          <p:nvPr>
            <p:ph type="sldImg"/>
          </p:nvPr>
        </p:nvSpPr>
        <p:spPr bwMode="auto">
          <a:xfrm>
            <a:off x="1081088" y="666750"/>
            <a:ext cx="4435475" cy="3327400"/>
          </a:xfrm>
          <a:prstGeom prst="rect">
            <a:avLst/>
          </a:prstGeom>
          <a:solidFill>
            <a:srgbClr val="FFFFFF"/>
          </a:solidFill>
          <a:ln>
            <a:solidFill>
              <a:srgbClr val="000000"/>
            </a:solidFill>
            <a:miter lim="800000"/>
            <a:headEnd/>
            <a:tailEnd/>
          </a:ln>
        </p:spPr>
      </p:sp>
      <p:sp>
        <p:nvSpPr>
          <p:cNvPr id="28674" name="Rectangle 2"/>
          <p:cNvSpPr txBox="1">
            <a:spLocks noGrp="1" noChangeArrowheads="1"/>
          </p:cNvSpPr>
          <p:nvPr>
            <p:ph type="body" idx="1"/>
          </p:nvPr>
        </p:nvSpPr>
        <p:spPr bwMode="auto">
          <a:xfrm>
            <a:off x="660090" y="4215367"/>
            <a:ext cx="5277846" cy="3993813"/>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31E0D62-AD8B-499E-98F6-81B852383D12}" type="slidenum">
              <a:rPr lang="en-US"/>
              <a:pPr/>
              <a:t>13</a:t>
            </a:fld>
            <a:endParaRPr lang="en-US"/>
          </a:p>
        </p:txBody>
      </p:sp>
      <p:sp>
        <p:nvSpPr>
          <p:cNvPr id="29697" name="Rectangle 1"/>
          <p:cNvSpPr txBox="1">
            <a:spLocks noGrp="1" noRot="1" noChangeAspect="1" noChangeArrowheads="1"/>
          </p:cNvSpPr>
          <p:nvPr>
            <p:ph type="sldImg"/>
          </p:nvPr>
        </p:nvSpPr>
        <p:spPr bwMode="auto">
          <a:xfrm>
            <a:off x="1182688" y="696913"/>
            <a:ext cx="4645025" cy="3484562"/>
          </a:xfrm>
          <a:prstGeom prst="rect">
            <a:avLst/>
          </a:prstGeom>
          <a:solidFill>
            <a:srgbClr val="FFFFFF"/>
          </a:solidFill>
          <a:ln>
            <a:solidFill>
              <a:srgbClr val="000000"/>
            </a:solidFill>
            <a:miter lim="800000"/>
            <a:headEnd/>
            <a:tailEnd/>
          </a:ln>
        </p:spPr>
      </p:sp>
      <p:sp>
        <p:nvSpPr>
          <p:cNvPr id="29698" name="Rectangle 2"/>
          <p:cNvSpPr txBox="1">
            <a:spLocks noGrp="1" noChangeArrowheads="1"/>
          </p:cNvSpPr>
          <p:nvPr>
            <p:ph type="body" idx="1"/>
          </p:nvPr>
        </p:nvSpPr>
        <p:spPr bwMode="auto">
          <a:xfrm>
            <a:off x="701613" y="4414911"/>
            <a:ext cx="5605743" cy="418161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7"/>
          <p:cNvSpPr>
            <a:spLocks noGrp="1" noChangeArrowheads="1"/>
          </p:cNvSpPr>
          <p:nvPr>
            <p:ph type="sldNum" sz="quarter"/>
          </p:nvPr>
        </p:nvSpPr>
        <p:spPr/>
        <p:txBody>
          <a:bodyPr/>
          <a:lstStyle>
            <a:lvl1pPr defTabSz="931863">
              <a:tabLst>
                <a:tab pos="0" algn="l"/>
                <a:tab pos="881063" algn="l"/>
                <a:tab pos="1762125" algn="l"/>
                <a:tab pos="2643188" algn="l"/>
                <a:tab pos="3524250" algn="l"/>
                <a:tab pos="4406900" algn="l"/>
                <a:tab pos="5287963" algn="l"/>
                <a:tab pos="6169025" algn="l"/>
                <a:tab pos="7050088" algn="l"/>
                <a:tab pos="7931150" algn="l"/>
                <a:tab pos="8813800" algn="l"/>
                <a:tab pos="9694863" algn="l"/>
              </a:tabLst>
              <a:defRPr sz="2400">
                <a:solidFill>
                  <a:schemeClr val="tx1"/>
                </a:solidFill>
                <a:latin typeface="Times" pitchFamily="18" charset="0"/>
              </a:defRPr>
            </a:lvl1pPr>
            <a:lvl2pPr marL="742950" indent="-285750" defTabSz="931863">
              <a:tabLst>
                <a:tab pos="0" algn="l"/>
                <a:tab pos="881063" algn="l"/>
                <a:tab pos="1762125" algn="l"/>
                <a:tab pos="2643188" algn="l"/>
                <a:tab pos="3524250" algn="l"/>
                <a:tab pos="4406900" algn="l"/>
                <a:tab pos="5287963" algn="l"/>
                <a:tab pos="6169025" algn="l"/>
                <a:tab pos="7050088" algn="l"/>
                <a:tab pos="7931150" algn="l"/>
                <a:tab pos="8813800" algn="l"/>
                <a:tab pos="9694863" algn="l"/>
              </a:tabLst>
              <a:defRPr sz="2400">
                <a:solidFill>
                  <a:schemeClr val="tx1"/>
                </a:solidFill>
                <a:latin typeface="Times" pitchFamily="18" charset="0"/>
              </a:defRPr>
            </a:lvl2pPr>
            <a:lvl3pPr marL="1143000" indent="-228600" defTabSz="931863">
              <a:tabLst>
                <a:tab pos="0" algn="l"/>
                <a:tab pos="881063" algn="l"/>
                <a:tab pos="1762125" algn="l"/>
                <a:tab pos="2643188" algn="l"/>
                <a:tab pos="3524250" algn="l"/>
                <a:tab pos="4406900" algn="l"/>
                <a:tab pos="5287963" algn="l"/>
                <a:tab pos="6169025" algn="l"/>
                <a:tab pos="7050088" algn="l"/>
                <a:tab pos="7931150" algn="l"/>
                <a:tab pos="8813800" algn="l"/>
                <a:tab pos="9694863" algn="l"/>
              </a:tabLst>
              <a:defRPr sz="2400">
                <a:solidFill>
                  <a:schemeClr val="tx1"/>
                </a:solidFill>
                <a:latin typeface="Times" pitchFamily="18" charset="0"/>
              </a:defRPr>
            </a:lvl3pPr>
            <a:lvl4pPr marL="1600200" indent="-228600" defTabSz="931863">
              <a:tabLst>
                <a:tab pos="0" algn="l"/>
                <a:tab pos="881063" algn="l"/>
                <a:tab pos="1762125" algn="l"/>
                <a:tab pos="2643188" algn="l"/>
                <a:tab pos="3524250" algn="l"/>
                <a:tab pos="4406900" algn="l"/>
                <a:tab pos="5287963" algn="l"/>
                <a:tab pos="6169025" algn="l"/>
                <a:tab pos="7050088" algn="l"/>
                <a:tab pos="7931150" algn="l"/>
                <a:tab pos="8813800" algn="l"/>
                <a:tab pos="9694863" algn="l"/>
              </a:tabLst>
              <a:defRPr sz="2400">
                <a:solidFill>
                  <a:schemeClr val="tx1"/>
                </a:solidFill>
                <a:latin typeface="Times" pitchFamily="18" charset="0"/>
              </a:defRPr>
            </a:lvl4pPr>
            <a:lvl5pPr marL="2057400" indent="-228600" defTabSz="931863">
              <a:tabLst>
                <a:tab pos="0" algn="l"/>
                <a:tab pos="881063" algn="l"/>
                <a:tab pos="1762125" algn="l"/>
                <a:tab pos="2643188" algn="l"/>
                <a:tab pos="3524250" algn="l"/>
                <a:tab pos="4406900" algn="l"/>
                <a:tab pos="5287963" algn="l"/>
                <a:tab pos="6169025" algn="l"/>
                <a:tab pos="7050088" algn="l"/>
                <a:tab pos="7931150" algn="l"/>
                <a:tab pos="8813800" algn="l"/>
                <a:tab pos="9694863" algn="l"/>
              </a:tabLst>
              <a:defRPr sz="2400">
                <a:solidFill>
                  <a:schemeClr val="tx1"/>
                </a:solidFill>
                <a:latin typeface="Times" pitchFamily="18" charset="0"/>
              </a:defRPr>
            </a:lvl5pPr>
            <a:lvl6pPr marL="2514600" indent="-228600" defTabSz="931863" eaLnBrk="0" fontAlgn="base" hangingPunct="0">
              <a:spcBef>
                <a:spcPct val="0"/>
              </a:spcBef>
              <a:spcAft>
                <a:spcPct val="0"/>
              </a:spcAft>
              <a:tabLst>
                <a:tab pos="0" algn="l"/>
                <a:tab pos="881063" algn="l"/>
                <a:tab pos="1762125" algn="l"/>
                <a:tab pos="2643188" algn="l"/>
                <a:tab pos="3524250" algn="l"/>
                <a:tab pos="4406900" algn="l"/>
                <a:tab pos="5287963" algn="l"/>
                <a:tab pos="6169025" algn="l"/>
                <a:tab pos="7050088" algn="l"/>
                <a:tab pos="7931150" algn="l"/>
                <a:tab pos="8813800" algn="l"/>
                <a:tab pos="9694863" algn="l"/>
              </a:tabLst>
              <a:defRPr sz="2400">
                <a:solidFill>
                  <a:schemeClr val="tx1"/>
                </a:solidFill>
                <a:latin typeface="Times" pitchFamily="18" charset="0"/>
              </a:defRPr>
            </a:lvl6pPr>
            <a:lvl7pPr marL="2971800" indent="-228600" defTabSz="931863" eaLnBrk="0" fontAlgn="base" hangingPunct="0">
              <a:spcBef>
                <a:spcPct val="0"/>
              </a:spcBef>
              <a:spcAft>
                <a:spcPct val="0"/>
              </a:spcAft>
              <a:tabLst>
                <a:tab pos="0" algn="l"/>
                <a:tab pos="881063" algn="l"/>
                <a:tab pos="1762125" algn="l"/>
                <a:tab pos="2643188" algn="l"/>
                <a:tab pos="3524250" algn="l"/>
                <a:tab pos="4406900" algn="l"/>
                <a:tab pos="5287963" algn="l"/>
                <a:tab pos="6169025" algn="l"/>
                <a:tab pos="7050088" algn="l"/>
                <a:tab pos="7931150" algn="l"/>
                <a:tab pos="8813800" algn="l"/>
                <a:tab pos="9694863" algn="l"/>
              </a:tabLst>
              <a:defRPr sz="2400">
                <a:solidFill>
                  <a:schemeClr val="tx1"/>
                </a:solidFill>
                <a:latin typeface="Times" pitchFamily="18" charset="0"/>
              </a:defRPr>
            </a:lvl7pPr>
            <a:lvl8pPr marL="3429000" indent="-228600" defTabSz="931863" eaLnBrk="0" fontAlgn="base" hangingPunct="0">
              <a:spcBef>
                <a:spcPct val="0"/>
              </a:spcBef>
              <a:spcAft>
                <a:spcPct val="0"/>
              </a:spcAft>
              <a:tabLst>
                <a:tab pos="0" algn="l"/>
                <a:tab pos="881063" algn="l"/>
                <a:tab pos="1762125" algn="l"/>
                <a:tab pos="2643188" algn="l"/>
                <a:tab pos="3524250" algn="l"/>
                <a:tab pos="4406900" algn="l"/>
                <a:tab pos="5287963" algn="l"/>
                <a:tab pos="6169025" algn="l"/>
                <a:tab pos="7050088" algn="l"/>
                <a:tab pos="7931150" algn="l"/>
                <a:tab pos="8813800" algn="l"/>
                <a:tab pos="9694863" algn="l"/>
              </a:tabLst>
              <a:defRPr sz="2400">
                <a:solidFill>
                  <a:schemeClr val="tx1"/>
                </a:solidFill>
                <a:latin typeface="Times" pitchFamily="18" charset="0"/>
              </a:defRPr>
            </a:lvl8pPr>
            <a:lvl9pPr marL="3886200" indent="-228600" defTabSz="931863" eaLnBrk="0" fontAlgn="base" hangingPunct="0">
              <a:spcBef>
                <a:spcPct val="0"/>
              </a:spcBef>
              <a:spcAft>
                <a:spcPct val="0"/>
              </a:spcAft>
              <a:tabLst>
                <a:tab pos="0" algn="l"/>
                <a:tab pos="881063" algn="l"/>
                <a:tab pos="1762125" algn="l"/>
                <a:tab pos="2643188" algn="l"/>
                <a:tab pos="3524250" algn="l"/>
                <a:tab pos="4406900" algn="l"/>
                <a:tab pos="5287963" algn="l"/>
                <a:tab pos="6169025" algn="l"/>
                <a:tab pos="7050088" algn="l"/>
                <a:tab pos="7931150" algn="l"/>
                <a:tab pos="8813800" algn="l"/>
                <a:tab pos="9694863" algn="l"/>
              </a:tabLst>
              <a:defRPr sz="2400">
                <a:solidFill>
                  <a:schemeClr val="tx1"/>
                </a:solidFill>
                <a:latin typeface="Times" pitchFamily="18" charset="0"/>
              </a:defRPr>
            </a:lvl9pPr>
          </a:lstStyle>
          <a:p>
            <a:pPr>
              <a:defRPr/>
            </a:pPr>
            <a:fld id="{2D9AE952-ED38-CF45-BCA9-E31272B780F4}" type="slidenum">
              <a:rPr lang="en-US" sz="1200" smtClean="0">
                <a:solidFill>
                  <a:srgbClr val="000000"/>
                </a:solidFill>
                <a:latin typeface="Arial" pitchFamily="34" charset="0"/>
              </a:rPr>
              <a:pPr>
                <a:defRPr/>
              </a:pPr>
              <a:t>15</a:t>
            </a:fld>
            <a:endParaRPr lang="en-US" sz="1200" smtClean="0">
              <a:solidFill>
                <a:srgbClr val="000000"/>
              </a:solidFill>
              <a:latin typeface="Arial" pitchFamily="34" charset="0"/>
            </a:endParaRPr>
          </a:p>
        </p:txBody>
      </p:sp>
      <p:sp>
        <p:nvSpPr>
          <p:cNvPr id="98307" name="Rectangle 2"/>
          <p:cNvSpPr>
            <a:spLocks noGrp="1" noRot="1" noChangeAspect="1" noChangeArrowheads="1" noTextEdit="1"/>
          </p:cNvSpPr>
          <p:nvPr>
            <p:ph type="sldImg"/>
          </p:nvPr>
        </p:nvSpPr>
        <p:spPr>
          <a:xfrm>
            <a:off x="1182688" y="698500"/>
            <a:ext cx="4648200" cy="3486150"/>
          </a:xfrm>
          <a:ln/>
        </p:spPr>
      </p:sp>
      <p:sp>
        <p:nvSpPr>
          <p:cNvPr id="206852" name="Rectangle 3"/>
          <p:cNvSpPr>
            <a:spLocks noGrp="1" noChangeArrowheads="1"/>
          </p:cNvSpPr>
          <p:nvPr>
            <p:ph type="body" idx="1"/>
          </p:nvPr>
        </p:nvSpPr>
        <p:spPr>
          <a:xfrm>
            <a:off x="701675" y="4416425"/>
            <a:ext cx="5607050" cy="4273550"/>
          </a:xfrm>
          <a:noFill/>
          <a:extLs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p:nvPr>
        </p:nvSpPr>
        <p:spPr/>
        <p:txBody>
          <a:bodyPr/>
          <a:lstStyle>
            <a:lvl1pPr defTabSz="931863">
              <a:defRPr sz="2400">
                <a:solidFill>
                  <a:schemeClr val="tx1"/>
                </a:solidFill>
                <a:latin typeface="Times" pitchFamily="18" charset="0"/>
              </a:defRPr>
            </a:lvl1pPr>
            <a:lvl2pPr marL="742950" indent="-285750" defTabSz="931863">
              <a:defRPr sz="2400">
                <a:solidFill>
                  <a:schemeClr val="tx1"/>
                </a:solidFill>
                <a:latin typeface="Times" pitchFamily="18" charset="0"/>
              </a:defRPr>
            </a:lvl2pPr>
            <a:lvl3pPr marL="1143000" indent="-228600" defTabSz="931863">
              <a:defRPr sz="2400">
                <a:solidFill>
                  <a:schemeClr val="tx1"/>
                </a:solidFill>
                <a:latin typeface="Times" pitchFamily="18" charset="0"/>
              </a:defRPr>
            </a:lvl3pPr>
            <a:lvl4pPr marL="1600200" indent="-228600" defTabSz="931863">
              <a:defRPr sz="2400">
                <a:solidFill>
                  <a:schemeClr val="tx1"/>
                </a:solidFill>
                <a:latin typeface="Times" pitchFamily="18" charset="0"/>
              </a:defRPr>
            </a:lvl4pPr>
            <a:lvl5pPr marL="2057400" indent="-228600" defTabSz="931863">
              <a:defRPr sz="2400">
                <a:solidFill>
                  <a:schemeClr val="tx1"/>
                </a:solidFill>
                <a:latin typeface="Times" pitchFamily="18" charset="0"/>
              </a:defRPr>
            </a:lvl5pPr>
            <a:lvl6pPr marL="2514600" indent="-228600" defTabSz="931863" eaLnBrk="0" fontAlgn="base" hangingPunct="0">
              <a:spcBef>
                <a:spcPct val="0"/>
              </a:spcBef>
              <a:spcAft>
                <a:spcPct val="0"/>
              </a:spcAft>
              <a:defRPr sz="2400">
                <a:solidFill>
                  <a:schemeClr val="tx1"/>
                </a:solidFill>
                <a:latin typeface="Times" pitchFamily="18" charset="0"/>
              </a:defRPr>
            </a:lvl6pPr>
            <a:lvl7pPr marL="2971800" indent="-228600" defTabSz="931863" eaLnBrk="0" fontAlgn="base" hangingPunct="0">
              <a:spcBef>
                <a:spcPct val="0"/>
              </a:spcBef>
              <a:spcAft>
                <a:spcPct val="0"/>
              </a:spcAft>
              <a:defRPr sz="2400">
                <a:solidFill>
                  <a:schemeClr val="tx1"/>
                </a:solidFill>
                <a:latin typeface="Times" pitchFamily="18" charset="0"/>
              </a:defRPr>
            </a:lvl7pPr>
            <a:lvl8pPr marL="3429000" indent="-228600" defTabSz="931863" eaLnBrk="0" fontAlgn="base" hangingPunct="0">
              <a:spcBef>
                <a:spcPct val="0"/>
              </a:spcBef>
              <a:spcAft>
                <a:spcPct val="0"/>
              </a:spcAft>
              <a:defRPr sz="2400">
                <a:solidFill>
                  <a:schemeClr val="tx1"/>
                </a:solidFill>
                <a:latin typeface="Times" pitchFamily="18" charset="0"/>
              </a:defRPr>
            </a:lvl8pPr>
            <a:lvl9pPr marL="3886200" indent="-228600" defTabSz="931863" eaLnBrk="0" fontAlgn="base" hangingPunct="0">
              <a:spcBef>
                <a:spcPct val="0"/>
              </a:spcBef>
              <a:spcAft>
                <a:spcPct val="0"/>
              </a:spcAft>
              <a:defRPr sz="2400">
                <a:solidFill>
                  <a:schemeClr val="tx1"/>
                </a:solidFill>
                <a:latin typeface="Times" pitchFamily="18" charset="0"/>
              </a:defRPr>
            </a:lvl9pPr>
          </a:lstStyle>
          <a:p>
            <a:pPr>
              <a:defRPr/>
            </a:pPr>
            <a:fld id="{8E9D297A-FC20-FF47-9F40-B5CCFEA0DABC}" type="slidenum">
              <a:rPr lang="en-US" sz="1200" smtClean="0">
                <a:solidFill>
                  <a:prstClr val="black"/>
                </a:solidFill>
                <a:latin typeface="Arial" pitchFamily="34" charset="0"/>
              </a:rPr>
              <a:pPr>
                <a:defRPr/>
              </a:pPr>
              <a:t>16</a:t>
            </a:fld>
            <a:endParaRPr lang="en-US" sz="1200" smtClean="0">
              <a:solidFill>
                <a:prstClr val="black"/>
              </a:solidFill>
              <a:latin typeface="Arial" pitchFamily="34" charset="0"/>
            </a:endParaRPr>
          </a:p>
        </p:txBody>
      </p:sp>
      <p:sp>
        <p:nvSpPr>
          <p:cNvPr id="202754" name="Rectangle 7"/>
          <p:cNvSpPr txBox="1">
            <a:spLocks noGrp="1" noChangeArrowheads="1"/>
          </p:cNvSpPr>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63" tIns="46582" rIns="93163" bIns="46582" anchor="b"/>
          <a:lstStyle>
            <a:lvl1pPr eaLnBrk="0" hangingPunct="0">
              <a:tabLst>
                <a:tab pos="0" algn="l"/>
                <a:tab pos="865188" algn="l"/>
                <a:tab pos="1728788" algn="l"/>
                <a:tab pos="2593975" algn="l"/>
                <a:tab pos="3457575" algn="l"/>
                <a:tab pos="4324350" algn="l"/>
                <a:tab pos="5189538" algn="l"/>
                <a:tab pos="6053138" algn="l"/>
                <a:tab pos="6918325" algn="l"/>
                <a:tab pos="7783513" algn="l"/>
                <a:tab pos="8648700" algn="l"/>
                <a:tab pos="9513888" algn="l"/>
              </a:tabLst>
              <a:defRPr sz="2400" baseline="-25000">
                <a:solidFill>
                  <a:schemeClr val="bg1"/>
                </a:solidFill>
                <a:latin typeface="Arial" charset="0"/>
                <a:ea typeface="ＭＳ Ｐゴシック" charset="0"/>
                <a:cs typeface="ＭＳ Ｐゴシック" charset="0"/>
              </a:defRPr>
            </a:lvl1pPr>
            <a:lvl2pPr eaLnBrk="0" hangingPunct="0">
              <a:tabLst>
                <a:tab pos="0" algn="l"/>
                <a:tab pos="865188" algn="l"/>
                <a:tab pos="1728788" algn="l"/>
                <a:tab pos="2593975" algn="l"/>
                <a:tab pos="3457575" algn="l"/>
                <a:tab pos="4324350" algn="l"/>
                <a:tab pos="5189538" algn="l"/>
                <a:tab pos="6053138" algn="l"/>
                <a:tab pos="6918325" algn="l"/>
                <a:tab pos="7783513" algn="l"/>
                <a:tab pos="8648700" algn="l"/>
                <a:tab pos="9513888" algn="l"/>
              </a:tabLst>
              <a:defRPr sz="2400" baseline="-25000">
                <a:solidFill>
                  <a:schemeClr val="bg1"/>
                </a:solidFill>
                <a:latin typeface="Arial" charset="0"/>
                <a:ea typeface="ＭＳ Ｐゴシック" charset="0"/>
              </a:defRPr>
            </a:lvl2pPr>
            <a:lvl3pPr eaLnBrk="0" hangingPunct="0">
              <a:tabLst>
                <a:tab pos="0" algn="l"/>
                <a:tab pos="865188" algn="l"/>
                <a:tab pos="1728788" algn="l"/>
                <a:tab pos="2593975" algn="l"/>
                <a:tab pos="3457575" algn="l"/>
                <a:tab pos="4324350" algn="l"/>
                <a:tab pos="5189538" algn="l"/>
                <a:tab pos="6053138" algn="l"/>
                <a:tab pos="6918325" algn="l"/>
                <a:tab pos="7783513" algn="l"/>
                <a:tab pos="8648700" algn="l"/>
                <a:tab pos="9513888" algn="l"/>
              </a:tabLst>
              <a:defRPr sz="2400" baseline="-25000">
                <a:solidFill>
                  <a:schemeClr val="bg1"/>
                </a:solidFill>
                <a:latin typeface="Arial" charset="0"/>
                <a:ea typeface="ＭＳ Ｐゴシック" charset="0"/>
              </a:defRPr>
            </a:lvl3pPr>
            <a:lvl4pPr eaLnBrk="0" hangingPunct="0">
              <a:tabLst>
                <a:tab pos="0" algn="l"/>
                <a:tab pos="865188" algn="l"/>
                <a:tab pos="1728788" algn="l"/>
                <a:tab pos="2593975" algn="l"/>
                <a:tab pos="3457575" algn="l"/>
                <a:tab pos="4324350" algn="l"/>
                <a:tab pos="5189538" algn="l"/>
                <a:tab pos="6053138" algn="l"/>
                <a:tab pos="6918325" algn="l"/>
                <a:tab pos="7783513" algn="l"/>
                <a:tab pos="8648700" algn="l"/>
                <a:tab pos="9513888" algn="l"/>
              </a:tabLst>
              <a:defRPr sz="2400" baseline="-25000">
                <a:solidFill>
                  <a:schemeClr val="bg1"/>
                </a:solidFill>
                <a:latin typeface="Arial" charset="0"/>
                <a:ea typeface="ＭＳ Ｐゴシック" charset="0"/>
              </a:defRPr>
            </a:lvl4pPr>
            <a:lvl5pPr eaLnBrk="0" hangingPunct="0">
              <a:tabLst>
                <a:tab pos="0" algn="l"/>
                <a:tab pos="865188" algn="l"/>
                <a:tab pos="1728788" algn="l"/>
                <a:tab pos="2593975" algn="l"/>
                <a:tab pos="3457575" algn="l"/>
                <a:tab pos="4324350" algn="l"/>
                <a:tab pos="5189538" algn="l"/>
                <a:tab pos="6053138" algn="l"/>
                <a:tab pos="6918325" algn="l"/>
                <a:tab pos="7783513" algn="l"/>
                <a:tab pos="8648700" algn="l"/>
                <a:tab pos="9513888" algn="l"/>
              </a:tabLst>
              <a:defRPr sz="2400" baseline="-250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865188" algn="l"/>
                <a:tab pos="1728788" algn="l"/>
                <a:tab pos="2593975" algn="l"/>
                <a:tab pos="3457575" algn="l"/>
                <a:tab pos="4324350" algn="l"/>
                <a:tab pos="5189538" algn="l"/>
                <a:tab pos="6053138" algn="l"/>
                <a:tab pos="6918325" algn="l"/>
                <a:tab pos="7783513" algn="l"/>
                <a:tab pos="8648700" algn="l"/>
                <a:tab pos="9513888" algn="l"/>
              </a:tabLst>
              <a:defRPr sz="2400" baseline="-250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865188" algn="l"/>
                <a:tab pos="1728788" algn="l"/>
                <a:tab pos="2593975" algn="l"/>
                <a:tab pos="3457575" algn="l"/>
                <a:tab pos="4324350" algn="l"/>
                <a:tab pos="5189538" algn="l"/>
                <a:tab pos="6053138" algn="l"/>
                <a:tab pos="6918325" algn="l"/>
                <a:tab pos="7783513" algn="l"/>
                <a:tab pos="8648700" algn="l"/>
                <a:tab pos="9513888" algn="l"/>
              </a:tabLst>
              <a:defRPr sz="2400" baseline="-250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865188" algn="l"/>
                <a:tab pos="1728788" algn="l"/>
                <a:tab pos="2593975" algn="l"/>
                <a:tab pos="3457575" algn="l"/>
                <a:tab pos="4324350" algn="l"/>
                <a:tab pos="5189538" algn="l"/>
                <a:tab pos="6053138" algn="l"/>
                <a:tab pos="6918325" algn="l"/>
                <a:tab pos="7783513" algn="l"/>
                <a:tab pos="8648700" algn="l"/>
                <a:tab pos="9513888" algn="l"/>
              </a:tabLst>
              <a:defRPr sz="2400" baseline="-250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865188" algn="l"/>
                <a:tab pos="1728788" algn="l"/>
                <a:tab pos="2593975" algn="l"/>
                <a:tab pos="3457575" algn="l"/>
                <a:tab pos="4324350" algn="l"/>
                <a:tab pos="5189538" algn="l"/>
                <a:tab pos="6053138" algn="l"/>
                <a:tab pos="6918325" algn="l"/>
                <a:tab pos="7783513" algn="l"/>
                <a:tab pos="8648700" algn="l"/>
                <a:tab pos="9513888" algn="l"/>
              </a:tabLst>
              <a:defRPr sz="2400" baseline="-25000">
                <a:solidFill>
                  <a:schemeClr val="bg1"/>
                </a:solidFill>
                <a:latin typeface="Arial" charset="0"/>
                <a:ea typeface="ＭＳ Ｐゴシック" charset="0"/>
              </a:defRPr>
            </a:lvl9pPr>
          </a:lstStyle>
          <a:p>
            <a:pPr algn="r" defTabSz="457200" eaLnBrk="1" hangingPunct="1">
              <a:buClr>
                <a:srgbClr val="000000"/>
              </a:buClr>
              <a:buSzPct val="100000"/>
              <a:buFont typeface="Times New Roman" charset="0"/>
              <a:buNone/>
            </a:pPr>
            <a:fld id="{0798A854-3333-ED40-BB3A-020CBBC174DE}" type="slidenum">
              <a:rPr lang="en-US" sz="1200" smtClean="0">
                <a:solidFill>
                  <a:srgbClr val="000000"/>
                </a:solidFill>
              </a:rPr>
              <a:pPr algn="r" defTabSz="457200" eaLnBrk="1" hangingPunct="1">
                <a:buClr>
                  <a:srgbClr val="000000"/>
                </a:buClr>
                <a:buSzPct val="100000"/>
                <a:buFont typeface="Times New Roman" charset="0"/>
                <a:buNone/>
              </a:pPr>
              <a:t>16</a:t>
            </a:fld>
            <a:endParaRPr lang="en-US" sz="1200" smtClean="0">
              <a:solidFill>
                <a:srgbClr val="000000"/>
              </a:solidFill>
            </a:endParaRPr>
          </a:p>
        </p:txBody>
      </p:sp>
      <p:sp>
        <p:nvSpPr>
          <p:cNvPr id="102404" name="Slide Image Placeholder 1"/>
          <p:cNvSpPr>
            <a:spLocks noGrp="1" noRot="1" noChangeAspect="1" noTextEdit="1"/>
          </p:cNvSpPr>
          <p:nvPr>
            <p:ph type="sldImg"/>
          </p:nvPr>
        </p:nvSpPr>
        <p:spPr>
          <a:xfrm>
            <a:off x="1181100" y="698500"/>
            <a:ext cx="4646613" cy="3484563"/>
          </a:xfrm>
          <a:ln/>
        </p:spPr>
      </p:sp>
      <p:sp>
        <p:nvSpPr>
          <p:cNvPr id="202756" name="Notes Placeholder 2"/>
          <p:cNvSpPr>
            <a:spLocks noGrp="1"/>
          </p:cNvSpPr>
          <p:nvPr>
            <p:ph type="body" idx="1"/>
          </p:nvPr>
        </p:nvSpPr>
        <p:spPr>
          <a:noFill/>
          <a:extLst>
            <a:ext uri="{FAA26D3D-D897-4be2-8F04-BA451C77F1D7}">
              <ma14:placeholderFlag xmlns:ma14="http://schemas.microsoft.com/office/mac/drawingml/2011/main" val="1"/>
            </a:ext>
          </a:extLst>
        </p:spPr>
        <p:txBody>
          <a:bodyPr lIns="86741" tIns="45105" rIns="86741" bIns="45105"/>
          <a:lstStyle/>
          <a:p>
            <a:pPr defTabSz="473075" eaLnBrk="1" hangingPunct="1"/>
            <a:endParaRPr lang="en-US">
              <a:latin typeface="Times New Roman" charset="0"/>
            </a:endParaRPr>
          </a:p>
        </p:txBody>
      </p:sp>
      <p:sp>
        <p:nvSpPr>
          <p:cNvPr id="202757" name="Slide Number Placeholder 3"/>
          <p:cNvSpPr txBox="1">
            <a:spLocks noGrp="1"/>
          </p:cNvSpPr>
          <p:nvPr/>
        </p:nvSpPr>
        <p:spPr bwMode="auto">
          <a:xfrm>
            <a:off x="3970338" y="8831263"/>
            <a:ext cx="3036887"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741" tIns="45105" rIns="86741" bIns="45105" anchor="b"/>
          <a:lstStyle>
            <a:lvl1pPr defTabSz="441325" eaLnBrk="0" hangingPunct="0">
              <a:tabLst>
                <a:tab pos="0" algn="l"/>
                <a:tab pos="849313" algn="l"/>
                <a:tab pos="1697038" algn="l"/>
                <a:tab pos="2544763" algn="l"/>
                <a:tab pos="3392488" algn="l"/>
                <a:tab pos="4243388" algn="l"/>
                <a:tab pos="5092700" algn="l"/>
                <a:tab pos="5940425" algn="l"/>
                <a:tab pos="6789738" algn="l"/>
                <a:tab pos="7637463" algn="l"/>
                <a:tab pos="8486775" algn="l"/>
                <a:tab pos="9336088" algn="l"/>
              </a:tabLst>
              <a:defRPr sz="2400" baseline="-25000">
                <a:solidFill>
                  <a:schemeClr val="bg1"/>
                </a:solidFill>
                <a:latin typeface="Arial" charset="0"/>
                <a:ea typeface="ＭＳ Ｐゴシック" charset="0"/>
                <a:cs typeface="ＭＳ Ｐゴシック" charset="0"/>
              </a:defRPr>
            </a:lvl1pPr>
            <a:lvl2pPr defTabSz="441325" eaLnBrk="0" hangingPunct="0">
              <a:tabLst>
                <a:tab pos="0" algn="l"/>
                <a:tab pos="849313" algn="l"/>
                <a:tab pos="1697038" algn="l"/>
                <a:tab pos="2544763" algn="l"/>
                <a:tab pos="3392488" algn="l"/>
                <a:tab pos="4243388" algn="l"/>
                <a:tab pos="5092700" algn="l"/>
                <a:tab pos="5940425" algn="l"/>
                <a:tab pos="6789738" algn="l"/>
                <a:tab pos="7637463" algn="l"/>
                <a:tab pos="8486775" algn="l"/>
                <a:tab pos="9336088" algn="l"/>
              </a:tabLst>
              <a:defRPr sz="2400" baseline="-25000">
                <a:solidFill>
                  <a:schemeClr val="bg1"/>
                </a:solidFill>
                <a:latin typeface="Arial" charset="0"/>
                <a:ea typeface="ＭＳ Ｐゴシック" charset="0"/>
              </a:defRPr>
            </a:lvl2pPr>
            <a:lvl3pPr defTabSz="441325" eaLnBrk="0" hangingPunct="0">
              <a:tabLst>
                <a:tab pos="0" algn="l"/>
                <a:tab pos="849313" algn="l"/>
                <a:tab pos="1697038" algn="l"/>
                <a:tab pos="2544763" algn="l"/>
                <a:tab pos="3392488" algn="l"/>
                <a:tab pos="4243388" algn="l"/>
                <a:tab pos="5092700" algn="l"/>
                <a:tab pos="5940425" algn="l"/>
                <a:tab pos="6789738" algn="l"/>
                <a:tab pos="7637463" algn="l"/>
                <a:tab pos="8486775" algn="l"/>
                <a:tab pos="9336088" algn="l"/>
              </a:tabLst>
              <a:defRPr sz="2400" baseline="-25000">
                <a:solidFill>
                  <a:schemeClr val="bg1"/>
                </a:solidFill>
                <a:latin typeface="Arial" charset="0"/>
                <a:ea typeface="ＭＳ Ｐゴシック" charset="0"/>
              </a:defRPr>
            </a:lvl3pPr>
            <a:lvl4pPr defTabSz="441325" eaLnBrk="0" hangingPunct="0">
              <a:tabLst>
                <a:tab pos="0" algn="l"/>
                <a:tab pos="849313" algn="l"/>
                <a:tab pos="1697038" algn="l"/>
                <a:tab pos="2544763" algn="l"/>
                <a:tab pos="3392488" algn="l"/>
                <a:tab pos="4243388" algn="l"/>
                <a:tab pos="5092700" algn="l"/>
                <a:tab pos="5940425" algn="l"/>
                <a:tab pos="6789738" algn="l"/>
                <a:tab pos="7637463" algn="l"/>
                <a:tab pos="8486775" algn="l"/>
                <a:tab pos="9336088" algn="l"/>
              </a:tabLst>
              <a:defRPr sz="2400" baseline="-25000">
                <a:solidFill>
                  <a:schemeClr val="bg1"/>
                </a:solidFill>
                <a:latin typeface="Arial" charset="0"/>
                <a:ea typeface="ＭＳ Ｐゴシック" charset="0"/>
              </a:defRPr>
            </a:lvl4pPr>
            <a:lvl5pPr defTabSz="441325" eaLnBrk="0" hangingPunct="0">
              <a:tabLst>
                <a:tab pos="0" algn="l"/>
                <a:tab pos="849313" algn="l"/>
                <a:tab pos="1697038" algn="l"/>
                <a:tab pos="2544763" algn="l"/>
                <a:tab pos="3392488" algn="l"/>
                <a:tab pos="4243388" algn="l"/>
                <a:tab pos="5092700" algn="l"/>
                <a:tab pos="5940425" algn="l"/>
                <a:tab pos="6789738" algn="l"/>
                <a:tab pos="7637463" algn="l"/>
                <a:tab pos="8486775" algn="l"/>
                <a:tab pos="9336088" algn="l"/>
              </a:tabLst>
              <a:defRPr sz="2400" baseline="-25000">
                <a:solidFill>
                  <a:schemeClr val="bg1"/>
                </a:solidFill>
                <a:latin typeface="Arial" charset="0"/>
                <a:ea typeface="ＭＳ Ｐゴシック" charset="0"/>
              </a:defRPr>
            </a:lvl5pPr>
            <a:lvl6pPr marL="2514600" indent="-228600" defTabSz="441325" eaLnBrk="0" fontAlgn="base" hangingPunct="0">
              <a:spcBef>
                <a:spcPct val="0"/>
              </a:spcBef>
              <a:spcAft>
                <a:spcPct val="0"/>
              </a:spcAft>
              <a:buClr>
                <a:srgbClr val="000000"/>
              </a:buClr>
              <a:buSzPct val="100000"/>
              <a:buFont typeface="Times New Roman" charset="0"/>
              <a:tabLst>
                <a:tab pos="0" algn="l"/>
                <a:tab pos="849313" algn="l"/>
                <a:tab pos="1697038" algn="l"/>
                <a:tab pos="2544763" algn="l"/>
                <a:tab pos="3392488" algn="l"/>
                <a:tab pos="4243388" algn="l"/>
                <a:tab pos="5092700" algn="l"/>
                <a:tab pos="5940425" algn="l"/>
                <a:tab pos="6789738" algn="l"/>
                <a:tab pos="7637463" algn="l"/>
                <a:tab pos="8486775" algn="l"/>
                <a:tab pos="9336088" algn="l"/>
              </a:tabLst>
              <a:defRPr sz="2400" baseline="-25000">
                <a:solidFill>
                  <a:schemeClr val="bg1"/>
                </a:solidFill>
                <a:latin typeface="Arial" charset="0"/>
                <a:ea typeface="ＭＳ Ｐゴシック" charset="0"/>
              </a:defRPr>
            </a:lvl6pPr>
            <a:lvl7pPr marL="2971800" indent="-228600" defTabSz="441325" eaLnBrk="0" fontAlgn="base" hangingPunct="0">
              <a:spcBef>
                <a:spcPct val="0"/>
              </a:spcBef>
              <a:spcAft>
                <a:spcPct val="0"/>
              </a:spcAft>
              <a:buClr>
                <a:srgbClr val="000000"/>
              </a:buClr>
              <a:buSzPct val="100000"/>
              <a:buFont typeface="Times New Roman" charset="0"/>
              <a:tabLst>
                <a:tab pos="0" algn="l"/>
                <a:tab pos="849313" algn="l"/>
                <a:tab pos="1697038" algn="l"/>
                <a:tab pos="2544763" algn="l"/>
                <a:tab pos="3392488" algn="l"/>
                <a:tab pos="4243388" algn="l"/>
                <a:tab pos="5092700" algn="l"/>
                <a:tab pos="5940425" algn="l"/>
                <a:tab pos="6789738" algn="l"/>
                <a:tab pos="7637463" algn="l"/>
                <a:tab pos="8486775" algn="l"/>
                <a:tab pos="9336088" algn="l"/>
              </a:tabLst>
              <a:defRPr sz="2400" baseline="-25000">
                <a:solidFill>
                  <a:schemeClr val="bg1"/>
                </a:solidFill>
                <a:latin typeface="Arial" charset="0"/>
                <a:ea typeface="ＭＳ Ｐゴシック" charset="0"/>
              </a:defRPr>
            </a:lvl7pPr>
            <a:lvl8pPr marL="3429000" indent="-228600" defTabSz="441325" eaLnBrk="0" fontAlgn="base" hangingPunct="0">
              <a:spcBef>
                <a:spcPct val="0"/>
              </a:spcBef>
              <a:spcAft>
                <a:spcPct val="0"/>
              </a:spcAft>
              <a:buClr>
                <a:srgbClr val="000000"/>
              </a:buClr>
              <a:buSzPct val="100000"/>
              <a:buFont typeface="Times New Roman" charset="0"/>
              <a:tabLst>
                <a:tab pos="0" algn="l"/>
                <a:tab pos="849313" algn="l"/>
                <a:tab pos="1697038" algn="l"/>
                <a:tab pos="2544763" algn="l"/>
                <a:tab pos="3392488" algn="l"/>
                <a:tab pos="4243388" algn="l"/>
                <a:tab pos="5092700" algn="l"/>
                <a:tab pos="5940425" algn="l"/>
                <a:tab pos="6789738" algn="l"/>
                <a:tab pos="7637463" algn="l"/>
                <a:tab pos="8486775" algn="l"/>
                <a:tab pos="9336088" algn="l"/>
              </a:tabLst>
              <a:defRPr sz="2400" baseline="-25000">
                <a:solidFill>
                  <a:schemeClr val="bg1"/>
                </a:solidFill>
                <a:latin typeface="Arial" charset="0"/>
                <a:ea typeface="ＭＳ Ｐゴシック" charset="0"/>
              </a:defRPr>
            </a:lvl8pPr>
            <a:lvl9pPr marL="3886200" indent="-228600" defTabSz="441325" eaLnBrk="0" fontAlgn="base" hangingPunct="0">
              <a:spcBef>
                <a:spcPct val="0"/>
              </a:spcBef>
              <a:spcAft>
                <a:spcPct val="0"/>
              </a:spcAft>
              <a:buClr>
                <a:srgbClr val="000000"/>
              </a:buClr>
              <a:buSzPct val="100000"/>
              <a:buFont typeface="Times New Roman" charset="0"/>
              <a:tabLst>
                <a:tab pos="0" algn="l"/>
                <a:tab pos="849313" algn="l"/>
                <a:tab pos="1697038" algn="l"/>
                <a:tab pos="2544763" algn="l"/>
                <a:tab pos="3392488" algn="l"/>
                <a:tab pos="4243388" algn="l"/>
                <a:tab pos="5092700" algn="l"/>
                <a:tab pos="5940425" algn="l"/>
                <a:tab pos="6789738" algn="l"/>
                <a:tab pos="7637463" algn="l"/>
                <a:tab pos="8486775" algn="l"/>
                <a:tab pos="9336088" algn="l"/>
              </a:tabLst>
              <a:defRPr sz="2400" baseline="-25000">
                <a:solidFill>
                  <a:schemeClr val="bg1"/>
                </a:solidFill>
                <a:latin typeface="Arial" charset="0"/>
                <a:ea typeface="ＭＳ Ｐゴシック" charset="0"/>
              </a:defRPr>
            </a:lvl9pPr>
          </a:lstStyle>
          <a:p>
            <a:pPr algn="r" eaLnBrk="1" hangingPunct="1">
              <a:buClr>
                <a:srgbClr val="000000"/>
              </a:buClr>
              <a:buSzPct val="100000"/>
              <a:buFont typeface="Times New Roman" charset="0"/>
              <a:buNone/>
            </a:pPr>
            <a:fld id="{C35A326D-E969-4643-B8BA-7A3E61E7C8EC}" type="slidenum">
              <a:rPr lang="en-US" sz="1200" smtClean="0">
                <a:solidFill>
                  <a:srgbClr val="000000"/>
                </a:solidFill>
              </a:rPr>
              <a:pPr algn="r" eaLnBrk="1" hangingPunct="1">
                <a:buClr>
                  <a:srgbClr val="000000"/>
                </a:buClr>
                <a:buSzPct val="100000"/>
                <a:buFont typeface="Times New Roman" charset="0"/>
                <a:buNone/>
              </a:pPr>
              <a:t>16</a:t>
            </a:fld>
            <a:endParaRPr lang="en-US" sz="1200"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ln>
        </p:spPr>
      </p:sp>
      <p:sp>
        <p:nvSpPr>
          <p:cNvPr id="3" name="Notes Placeholder 2"/>
          <p:cNvSpPr txBox="1">
            <a:spLocks noGrp="1"/>
          </p:cNvSpPr>
          <p:nvPr>
            <p:ph type="body" sz="quarter" idx="1"/>
          </p:nvPr>
        </p:nvSpPr>
        <p:spPr>
          <a:xfrm>
            <a:off x="0" y="0"/>
            <a:ext cx="0" cy="0"/>
          </a:xfrm>
        </p:spPr>
        <p:txBody>
          <a:bodyPr lIns="82305" tIns="41153" rIns="82305" bIns="41153"/>
          <a:lstStyle/>
          <a:p>
            <a:pPr eaLnBrk="1">
              <a:spcBef>
                <a:spcPct val="0"/>
              </a:spcBef>
            </a:pPr>
            <a:endParaRPr sz="2400">
              <a:solidFill>
                <a:srgbClr val="000000"/>
              </a:solidFill>
              <a:latin typeface="Arial" charset="0"/>
            </a:endParaRPr>
          </a:p>
        </p:txBody>
      </p:sp>
      <p:sp>
        <p:nvSpPr>
          <p:cNvPr id="4" name="Slide Number Placeholder 3"/>
          <p:cNvSpPr>
            <a:spLocks noGrp="1"/>
          </p:cNvSpPr>
          <p:nvPr>
            <p:ph type="sldNum" sz="quarter" idx="5"/>
          </p:nvPr>
        </p:nvSpPr>
        <p:spPr>
          <a:xfrm>
            <a:off x="0" y="0"/>
            <a:ext cx="0" cy="0"/>
          </a:xfrm>
        </p:spPr>
        <p:txBody>
          <a:bodyPr lIns="82305" tIns="41153" rIns="82305" bIns="41153" anchor="t"/>
          <a:lstStyle>
            <a:lvl1pPr>
              <a:defRPr>
                <a:solidFill>
                  <a:schemeClr val="tx1"/>
                </a:solidFill>
                <a:latin typeface="Calibri" charset="0"/>
                <a:ea typeface="宋体" charset="0"/>
                <a:cs typeface="宋体" charset="0"/>
              </a:defRPr>
            </a:lvl1pPr>
            <a:lvl2pPr marL="679428" indent="-261318">
              <a:defRPr>
                <a:solidFill>
                  <a:schemeClr val="tx1"/>
                </a:solidFill>
                <a:latin typeface="Calibri" charset="0"/>
                <a:ea typeface="宋体" charset="0"/>
                <a:cs typeface="宋体" charset="0"/>
              </a:defRPr>
            </a:lvl2pPr>
            <a:lvl3pPr marL="1045274" indent="-209055">
              <a:defRPr>
                <a:solidFill>
                  <a:schemeClr val="tx1"/>
                </a:solidFill>
                <a:latin typeface="Calibri" charset="0"/>
                <a:ea typeface="宋体" charset="0"/>
                <a:cs typeface="宋体" charset="0"/>
              </a:defRPr>
            </a:lvl3pPr>
            <a:lvl4pPr marL="1463383" indent="-209055">
              <a:defRPr>
                <a:solidFill>
                  <a:schemeClr val="tx1"/>
                </a:solidFill>
                <a:latin typeface="Calibri" charset="0"/>
                <a:ea typeface="宋体" charset="0"/>
                <a:cs typeface="宋体" charset="0"/>
              </a:defRPr>
            </a:lvl4pPr>
            <a:lvl5pPr marL="1881492" indent="-209055">
              <a:defRPr>
                <a:solidFill>
                  <a:schemeClr val="tx1"/>
                </a:solidFill>
                <a:latin typeface="Calibri" charset="0"/>
                <a:ea typeface="宋体" charset="0"/>
                <a:cs typeface="宋体" charset="0"/>
              </a:defRPr>
            </a:lvl5pPr>
            <a:lvl6pPr marL="2299602" indent="-209055" fontAlgn="base">
              <a:spcBef>
                <a:spcPct val="0"/>
              </a:spcBef>
              <a:spcAft>
                <a:spcPct val="0"/>
              </a:spcAft>
              <a:defRPr>
                <a:solidFill>
                  <a:schemeClr val="tx1"/>
                </a:solidFill>
                <a:latin typeface="Calibri" charset="0"/>
                <a:ea typeface="宋体" charset="0"/>
                <a:cs typeface="宋体" charset="0"/>
              </a:defRPr>
            </a:lvl6pPr>
            <a:lvl7pPr marL="2717711" indent="-209055" fontAlgn="base">
              <a:spcBef>
                <a:spcPct val="0"/>
              </a:spcBef>
              <a:spcAft>
                <a:spcPct val="0"/>
              </a:spcAft>
              <a:defRPr>
                <a:solidFill>
                  <a:schemeClr val="tx1"/>
                </a:solidFill>
                <a:latin typeface="Calibri" charset="0"/>
                <a:ea typeface="宋体" charset="0"/>
                <a:cs typeface="宋体" charset="0"/>
              </a:defRPr>
            </a:lvl7pPr>
            <a:lvl8pPr marL="3135821" indent="-209055" fontAlgn="base">
              <a:spcBef>
                <a:spcPct val="0"/>
              </a:spcBef>
              <a:spcAft>
                <a:spcPct val="0"/>
              </a:spcAft>
              <a:defRPr>
                <a:solidFill>
                  <a:schemeClr val="tx1"/>
                </a:solidFill>
                <a:latin typeface="Calibri" charset="0"/>
                <a:ea typeface="宋体" charset="0"/>
                <a:cs typeface="宋体" charset="0"/>
              </a:defRPr>
            </a:lvl8pPr>
            <a:lvl9pPr marL="3553930" indent="-209055" fontAlgn="base">
              <a:spcBef>
                <a:spcPct val="0"/>
              </a:spcBef>
              <a:spcAft>
                <a:spcPct val="0"/>
              </a:spcAft>
              <a:defRPr>
                <a:solidFill>
                  <a:schemeClr val="tx1"/>
                </a:solidFill>
                <a:latin typeface="Calibri" charset="0"/>
                <a:ea typeface="宋体" charset="0"/>
                <a:cs typeface="宋体" charset="0"/>
              </a:defRPr>
            </a:lvl9pPr>
          </a:lstStyle>
          <a:p>
            <a:pPr algn="l"/>
            <a:fld id="{51257DB7-EE20-EE49-BD2B-3C451BBF8C32}" type="slidenum">
              <a:rPr lang="en-US" altLang="zh-CN" sz="2200">
                <a:solidFill>
                  <a:srgbClr val="000000"/>
                </a:solidFill>
                <a:ea typeface="ＭＳ Ｐゴシック" charset="0"/>
                <a:cs typeface="ＭＳ Ｐゴシック" charset="0"/>
              </a:rPr>
              <a:pPr algn="l"/>
              <a:t>18</a:t>
            </a:fld>
            <a:endParaRPr lang="en-US" altLang="zh-CN" sz="2200">
              <a:solidFill>
                <a:srgbClr val="000000"/>
              </a:solidFill>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1BC6E4E-4F08-124B-90D6-80D8E863A456}" type="slidenum">
              <a:rPr lang="en-US">
                <a:solidFill>
                  <a:srgbClr val="000000"/>
                </a:solidFill>
              </a:rPr>
              <a:pPr>
                <a:defRPr/>
              </a:pPr>
              <a:t>19</a:t>
            </a:fld>
            <a:endParaRPr lang="en-US">
              <a:solidFill>
                <a:srgbClr val="000000"/>
              </a:solidFill>
            </a:endParaRPr>
          </a:p>
        </p:txBody>
      </p:sp>
      <p:sp>
        <p:nvSpPr>
          <p:cNvPr id="654338" name="Rectangle 2"/>
          <p:cNvSpPr>
            <a:spLocks noGrp="1" noRot="1" noChangeAspect="1" noChangeArrowheads="1" noTextEdit="1"/>
          </p:cNvSpPr>
          <p:nvPr>
            <p:ph type="sldImg"/>
          </p:nvPr>
        </p:nvSpPr>
        <p:spPr>
          <a:xfrm>
            <a:off x="1181100" y="698500"/>
            <a:ext cx="4648200" cy="3486150"/>
          </a:xfrm>
          <a:ln/>
          <a:extLst>
            <a:ext uri="{FAA26D3D-D897-4be2-8F04-BA451C77F1D7}">
              <ma14:placeholderFlag xmlns:ma14="http://schemas.microsoft.com/office/mac/drawingml/2011/main" val="1"/>
            </a:ext>
          </a:extLst>
        </p:spPr>
      </p:sp>
      <p:sp>
        <p:nvSpPr>
          <p:cNvPr id="654339" name="Rectangle 3"/>
          <p:cNvSpPr>
            <a:spLocks noGrp="1" noChangeArrowheads="1"/>
          </p:cNvSpPr>
          <p:nvPr>
            <p:ph type="body" idx="1"/>
          </p:nvPr>
        </p:nvSpPr>
        <p:spPr>
          <a:xfrm>
            <a:off x="935038" y="4416425"/>
            <a:ext cx="5140325" cy="4181475"/>
          </a:xfrm>
        </p:spPr>
        <p:txBody>
          <a:bodyPr lIns="93171" tIns="46586" rIns="93171" bIns="46586"/>
          <a:lstStyle/>
          <a:p>
            <a:pPr>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noResize="1"/>
          </p:cNvSpPr>
          <p:nvPr>
            <p:ph type="sldImg"/>
          </p:nvPr>
        </p:nvSpPr>
        <p:spPr>
          <a:xfrm>
            <a:off x="1181100" y="706438"/>
            <a:ext cx="4646613" cy="3486150"/>
          </a:xfrm>
          <a:solidFill>
            <a:schemeClr val="accent1"/>
          </a:solidFill>
          <a:ln w="25400">
            <a:solidFill>
              <a:schemeClr val="accent1">
                <a:shade val="50000"/>
              </a:schemeClr>
            </a:solidFill>
          </a:ln>
        </p:spPr>
      </p:sp>
      <p:sp>
        <p:nvSpPr>
          <p:cNvPr id="40962" name="备注占位符 2"/>
          <p:cNvSpPr txBox="1">
            <a:spLocks noGrp="1"/>
          </p:cNvSpPr>
          <p:nvPr>
            <p:ph type="body" sz="quarter" idx="1"/>
          </p:nvPr>
        </p:nvSpPr>
        <p:spPr bwMode="auto">
          <a:xfrm>
            <a:off x="700182" y="4414910"/>
            <a:ext cx="5608606" cy="41830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a:spcBef>
                <a:spcPct val="0"/>
              </a:spcBef>
            </a:pPr>
            <a:endParaRPr sz="2400">
              <a:solidFill>
                <a:srgbClr val="000000"/>
              </a:solidFill>
              <a:latin typeface="Arial" charset="0"/>
              <a:ea typeface="宋体"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noResize="1"/>
          </p:cNvSpPr>
          <p:nvPr>
            <p:ph type="sldImg"/>
          </p:nvPr>
        </p:nvSpPr>
        <p:spPr>
          <a:xfrm>
            <a:off x="1181100" y="706438"/>
            <a:ext cx="4646613" cy="3486150"/>
          </a:xfrm>
          <a:solidFill>
            <a:schemeClr val="accent1"/>
          </a:solidFill>
          <a:ln w="25400">
            <a:solidFill>
              <a:schemeClr val="accent1">
                <a:shade val="50000"/>
              </a:schemeClr>
            </a:solidFill>
          </a:ln>
        </p:spPr>
      </p:sp>
      <p:sp>
        <p:nvSpPr>
          <p:cNvPr id="43010" name="备注占位符 2"/>
          <p:cNvSpPr txBox="1">
            <a:spLocks noGrp="1"/>
          </p:cNvSpPr>
          <p:nvPr>
            <p:ph type="body" sz="quarter" idx="1"/>
          </p:nvPr>
        </p:nvSpPr>
        <p:spPr bwMode="auto">
          <a:xfrm>
            <a:off x="700182" y="4414910"/>
            <a:ext cx="5608606" cy="41830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a:spcBef>
                <a:spcPct val="0"/>
              </a:spcBef>
            </a:pPr>
            <a:endParaRPr sz="2400">
              <a:solidFill>
                <a:srgbClr val="000000"/>
              </a:solidFill>
              <a:latin typeface="Arial" charset="0"/>
              <a:ea typeface="宋体"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753C2CB-D75A-4A92-BA73-D461322DA0E8}" type="slidenum">
              <a:rPr lang="en-US">
                <a:solidFill>
                  <a:prstClr val="black"/>
                </a:solidFill>
                <a:latin typeface="Calibri"/>
              </a:rPr>
              <a:pPr/>
              <a:t>22</a:t>
            </a:fld>
            <a:endParaRPr lang="en-US">
              <a:solidFill>
                <a:prstClr val="black"/>
              </a:solidFill>
              <a:latin typeface="Calibri"/>
            </a:endParaRPr>
          </a:p>
        </p:txBody>
      </p:sp>
      <p:sp>
        <p:nvSpPr>
          <p:cNvPr id="5121" name="Rectangle 1"/>
          <p:cNvSpPr txBox="1">
            <a:spLocks noGrp="1" noRot="1" noChangeAspect="1" noChangeArrowheads="1"/>
          </p:cNvSpPr>
          <p:nvPr>
            <p:ph type="sldImg"/>
          </p:nvPr>
        </p:nvSpPr>
        <p:spPr bwMode="auto">
          <a:xfrm>
            <a:off x="1181100" y="704850"/>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2" name="Rectangle 2"/>
          <p:cNvSpPr txBox="1">
            <a:spLocks noGrp="1" noChangeArrowheads="1"/>
          </p:cNvSpPr>
          <p:nvPr>
            <p:ph type="body" idx="1"/>
          </p:nvPr>
        </p:nvSpPr>
        <p:spPr bwMode="auto">
          <a:xfrm>
            <a:off x="701613" y="4414911"/>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noResize="1"/>
          </p:cNvSpPr>
          <p:nvPr>
            <p:ph type="sldImg"/>
          </p:nvPr>
        </p:nvSpPr>
        <p:spPr>
          <a:xfrm>
            <a:off x="1181100" y="706438"/>
            <a:ext cx="4646613" cy="3486150"/>
          </a:xfrm>
          <a:solidFill>
            <a:schemeClr val="accent1"/>
          </a:solidFill>
          <a:ln w="25400">
            <a:solidFill>
              <a:schemeClr val="accent1">
                <a:shade val="50000"/>
              </a:schemeClr>
            </a:solidFill>
          </a:ln>
        </p:spPr>
      </p:sp>
      <p:sp>
        <p:nvSpPr>
          <p:cNvPr id="45058" name="备注占位符 2"/>
          <p:cNvSpPr txBox="1">
            <a:spLocks noGrp="1"/>
          </p:cNvSpPr>
          <p:nvPr>
            <p:ph type="body" sz="quarter" idx="1"/>
          </p:nvPr>
        </p:nvSpPr>
        <p:spPr bwMode="auto">
          <a:xfrm>
            <a:off x="700182" y="4414910"/>
            <a:ext cx="5608606" cy="41830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a:spcBef>
                <a:spcPct val="0"/>
              </a:spcBef>
            </a:pPr>
            <a:endParaRPr sz="2400">
              <a:solidFill>
                <a:srgbClr val="000000"/>
              </a:solidFill>
              <a:latin typeface="Arial" charset="0"/>
              <a:ea typeface="宋体"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7"/>
          <p:cNvSpPr>
            <a:spLocks noGrp="1" noChangeArrowheads="1"/>
          </p:cNvSpPr>
          <p:nvPr>
            <p:ph type="sldNum" sz="quarter"/>
          </p:nvPr>
        </p:nvSpPr>
        <p:spPr/>
        <p:txBody>
          <a:bodyPr/>
          <a:lstStyle>
            <a:lvl1pPr defTabSz="931811">
              <a:tabLst>
                <a:tab pos="0" algn="l"/>
                <a:tab pos="881014" algn="l"/>
                <a:tab pos="1762027" algn="l"/>
                <a:tab pos="2643041" algn="l"/>
                <a:tab pos="3524056" algn="l"/>
                <a:tab pos="4406656" algn="l"/>
                <a:tab pos="5287670" algn="l"/>
                <a:tab pos="6168684" algn="l"/>
                <a:tab pos="7049698" algn="l"/>
                <a:tab pos="7930711" algn="l"/>
                <a:tab pos="8813313" algn="l"/>
                <a:tab pos="9694327" algn="l"/>
              </a:tabLst>
              <a:defRPr sz="2400">
                <a:solidFill>
                  <a:schemeClr val="tx1"/>
                </a:solidFill>
                <a:latin typeface="Times" pitchFamily="18" charset="0"/>
              </a:defRPr>
            </a:lvl1pPr>
            <a:lvl2pPr marL="742909" indent="-285734" defTabSz="931811">
              <a:tabLst>
                <a:tab pos="0" algn="l"/>
                <a:tab pos="881014" algn="l"/>
                <a:tab pos="1762027" algn="l"/>
                <a:tab pos="2643041" algn="l"/>
                <a:tab pos="3524056" algn="l"/>
                <a:tab pos="4406656" algn="l"/>
                <a:tab pos="5287670" algn="l"/>
                <a:tab pos="6168684" algn="l"/>
                <a:tab pos="7049698" algn="l"/>
                <a:tab pos="7930711" algn="l"/>
                <a:tab pos="8813313" algn="l"/>
                <a:tab pos="9694327" algn="l"/>
              </a:tabLst>
              <a:defRPr sz="2400">
                <a:solidFill>
                  <a:schemeClr val="tx1"/>
                </a:solidFill>
                <a:latin typeface="Times" pitchFamily="18" charset="0"/>
              </a:defRPr>
            </a:lvl2pPr>
            <a:lvl3pPr marL="1142937" indent="-228587" defTabSz="931811">
              <a:tabLst>
                <a:tab pos="0" algn="l"/>
                <a:tab pos="881014" algn="l"/>
                <a:tab pos="1762027" algn="l"/>
                <a:tab pos="2643041" algn="l"/>
                <a:tab pos="3524056" algn="l"/>
                <a:tab pos="4406656" algn="l"/>
                <a:tab pos="5287670" algn="l"/>
                <a:tab pos="6168684" algn="l"/>
                <a:tab pos="7049698" algn="l"/>
                <a:tab pos="7930711" algn="l"/>
                <a:tab pos="8813313" algn="l"/>
                <a:tab pos="9694327" algn="l"/>
              </a:tabLst>
              <a:defRPr sz="2400">
                <a:solidFill>
                  <a:schemeClr val="tx1"/>
                </a:solidFill>
                <a:latin typeface="Times" pitchFamily="18" charset="0"/>
              </a:defRPr>
            </a:lvl3pPr>
            <a:lvl4pPr marL="1600111" indent="-228587" defTabSz="931811">
              <a:tabLst>
                <a:tab pos="0" algn="l"/>
                <a:tab pos="881014" algn="l"/>
                <a:tab pos="1762027" algn="l"/>
                <a:tab pos="2643041" algn="l"/>
                <a:tab pos="3524056" algn="l"/>
                <a:tab pos="4406656" algn="l"/>
                <a:tab pos="5287670" algn="l"/>
                <a:tab pos="6168684" algn="l"/>
                <a:tab pos="7049698" algn="l"/>
                <a:tab pos="7930711" algn="l"/>
                <a:tab pos="8813313" algn="l"/>
                <a:tab pos="9694327" algn="l"/>
              </a:tabLst>
              <a:defRPr sz="2400">
                <a:solidFill>
                  <a:schemeClr val="tx1"/>
                </a:solidFill>
                <a:latin typeface="Times" pitchFamily="18" charset="0"/>
              </a:defRPr>
            </a:lvl4pPr>
            <a:lvl5pPr marL="2057287" indent="-228587" defTabSz="931811">
              <a:tabLst>
                <a:tab pos="0" algn="l"/>
                <a:tab pos="881014" algn="l"/>
                <a:tab pos="1762027" algn="l"/>
                <a:tab pos="2643041" algn="l"/>
                <a:tab pos="3524056" algn="l"/>
                <a:tab pos="4406656" algn="l"/>
                <a:tab pos="5287670" algn="l"/>
                <a:tab pos="6168684" algn="l"/>
                <a:tab pos="7049698" algn="l"/>
                <a:tab pos="7930711" algn="l"/>
                <a:tab pos="8813313" algn="l"/>
                <a:tab pos="9694327" algn="l"/>
              </a:tabLst>
              <a:defRPr sz="2400">
                <a:solidFill>
                  <a:schemeClr val="tx1"/>
                </a:solidFill>
                <a:latin typeface="Times" pitchFamily="18" charset="0"/>
              </a:defRPr>
            </a:lvl5pPr>
            <a:lvl6pPr marL="2514461" indent="-228587" defTabSz="931811" eaLnBrk="0" fontAlgn="base" hangingPunct="0">
              <a:spcBef>
                <a:spcPct val="0"/>
              </a:spcBef>
              <a:spcAft>
                <a:spcPct val="0"/>
              </a:spcAft>
              <a:tabLst>
                <a:tab pos="0" algn="l"/>
                <a:tab pos="881014" algn="l"/>
                <a:tab pos="1762027" algn="l"/>
                <a:tab pos="2643041" algn="l"/>
                <a:tab pos="3524056" algn="l"/>
                <a:tab pos="4406656" algn="l"/>
                <a:tab pos="5287670" algn="l"/>
                <a:tab pos="6168684" algn="l"/>
                <a:tab pos="7049698" algn="l"/>
                <a:tab pos="7930711" algn="l"/>
                <a:tab pos="8813313" algn="l"/>
                <a:tab pos="9694327" algn="l"/>
              </a:tabLst>
              <a:defRPr sz="2400">
                <a:solidFill>
                  <a:schemeClr val="tx1"/>
                </a:solidFill>
                <a:latin typeface="Times" pitchFamily="18" charset="0"/>
              </a:defRPr>
            </a:lvl6pPr>
            <a:lvl7pPr marL="2971635" indent="-228587" defTabSz="931811" eaLnBrk="0" fontAlgn="base" hangingPunct="0">
              <a:spcBef>
                <a:spcPct val="0"/>
              </a:spcBef>
              <a:spcAft>
                <a:spcPct val="0"/>
              </a:spcAft>
              <a:tabLst>
                <a:tab pos="0" algn="l"/>
                <a:tab pos="881014" algn="l"/>
                <a:tab pos="1762027" algn="l"/>
                <a:tab pos="2643041" algn="l"/>
                <a:tab pos="3524056" algn="l"/>
                <a:tab pos="4406656" algn="l"/>
                <a:tab pos="5287670" algn="l"/>
                <a:tab pos="6168684" algn="l"/>
                <a:tab pos="7049698" algn="l"/>
                <a:tab pos="7930711" algn="l"/>
                <a:tab pos="8813313" algn="l"/>
                <a:tab pos="9694327" algn="l"/>
              </a:tabLst>
              <a:defRPr sz="2400">
                <a:solidFill>
                  <a:schemeClr val="tx1"/>
                </a:solidFill>
                <a:latin typeface="Times" pitchFamily="18" charset="0"/>
              </a:defRPr>
            </a:lvl7pPr>
            <a:lvl8pPr marL="3428811" indent="-228587" defTabSz="931811" eaLnBrk="0" fontAlgn="base" hangingPunct="0">
              <a:spcBef>
                <a:spcPct val="0"/>
              </a:spcBef>
              <a:spcAft>
                <a:spcPct val="0"/>
              </a:spcAft>
              <a:tabLst>
                <a:tab pos="0" algn="l"/>
                <a:tab pos="881014" algn="l"/>
                <a:tab pos="1762027" algn="l"/>
                <a:tab pos="2643041" algn="l"/>
                <a:tab pos="3524056" algn="l"/>
                <a:tab pos="4406656" algn="l"/>
                <a:tab pos="5287670" algn="l"/>
                <a:tab pos="6168684" algn="l"/>
                <a:tab pos="7049698" algn="l"/>
                <a:tab pos="7930711" algn="l"/>
                <a:tab pos="8813313" algn="l"/>
                <a:tab pos="9694327" algn="l"/>
              </a:tabLst>
              <a:defRPr sz="2400">
                <a:solidFill>
                  <a:schemeClr val="tx1"/>
                </a:solidFill>
                <a:latin typeface="Times" pitchFamily="18" charset="0"/>
              </a:defRPr>
            </a:lvl8pPr>
            <a:lvl9pPr marL="3885985" indent="-228587" defTabSz="931811" eaLnBrk="0" fontAlgn="base" hangingPunct="0">
              <a:spcBef>
                <a:spcPct val="0"/>
              </a:spcBef>
              <a:spcAft>
                <a:spcPct val="0"/>
              </a:spcAft>
              <a:tabLst>
                <a:tab pos="0" algn="l"/>
                <a:tab pos="881014" algn="l"/>
                <a:tab pos="1762027" algn="l"/>
                <a:tab pos="2643041" algn="l"/>
                <a:tab pos="3524056" algn="l"/>
                <a:tab pos="4406656" algn="l"/>
                <a:tab pos="5287670" algn="l"/>
                <a:tab pos="6168684" algn="l"/>
                <a:tab pos="7049698" algn="l"/>
                <a:tab pos="7930711" algn="l"/>
                <a:tab pos="8813313" algn="l"/>
                <a:tab pos="9694327" algn="l"/>
              </a:tabLst>
              <a:defRPr sz="2400">
                <a:solidFill>
                  <a:schemeClr val="tx1"/>
                </a:solidFill>
                <a:latin typeface="Times" pitchFamily="18" charset="0"/>
              </a:defRPr>
            </a:lvl9pPr>
          </a:lstStyle>
          <a:p>
            <a:pPr>
              <a:defRPr/>
            </a:pPr>
            <a:fld id="{EB4EC70F-3236-9D45-82D0-5BBC4CDB25A7}" type="slidenum">
              <a:rPr lang="en-US" sz="1200">
                <a:solidFill>
                  <a:srgbClr val="000000"/>
                </a:solidFill>
                <a:latin typeface="Arial" pitchFamily="34" charset="0"/>
              </a:rPr>
              <a:pPr>
                <a:defRPr/>
              </a:pPr>
              <a:t>2</a:t>
            </a:fld>
            <a:endParaRPr lang="en-US" sz="1200">
              <a:solidFill>
                <a:srgbClr val="000000"/>
              </a:solidFill>
              <a:latin typeface="Arial" pitchFamily="34" charset="0"/>
            </a:endParaRPr>
          </a:p>
        </p:txBody>
      </p:sp>
      <p:sp>
        <p:nvSpPr>
          <p:cNvPr id="105475" name="Rectangle 2"/>
          <p:cNvSpPr>
            <a:spLocks noGrp="1" noRot="1" noChangeAspect="1" noChangeArrowheads="1" noTextEdit="1"/>
          </p:cNvSpPr>
          <p:nvPr>
            <p:ph type="sldImg"/>
          </p:nvPr>
        </p:nvSpPr>
        <p:spPr>
          <a:xfrm>
            <a:off x="1182688" y="696913"/>
            <a:ext cx="4648200" cy="3486150"/>
          </a:xfrm>
          <a:ln/>
        </p:spPr>
      </p:sp>
      <p:sp>
        <p:nvSpPr>
          <p:cNvPr id="218116" name="Text Box 3"/>
          <p:cNvSpPr>
            <a:spLocks noGrp="1" noChangeArrowheads="1"/>
          </p:cNvSpPr>
          <p:nvPr>
            <p:ph type="body" idx="1"/>
          </p:nvPr>
        </p:nvSpPr>
        <p:spPr>
          <a:xfrm>
            <a:off x="701675" y="4416425"/>
            <a:ext cx="5605463" cy="4183063"/>
          </a:xfrm>
          <a:noFill/>
        </p:spPr>
        <p:txBody>
          <a:bodyPr lIns="0" tIns="0" rIns="0" bIns="0"/>
          <a:lstStyle/>
          <a:p>
            <a:pPr>
              <a:spcBef>
                <a:spcPts val="463"/>
              </a:spcBef>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atin typeface="Arial" charset="0"/>
              </a:rPr>
              <a:t>Same for receptor</a:t>
            </a:r>
          </a:p>
          <a:p>
            <a:pPr>
              <a:spcBef>
                <a:spcPts val="463"/>
              </a:spcBef>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atin typeface="Arial" charset="0"/>
              </a:rPr>
              <a:t>Slide on restrain/release ala Mobley?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noResize="1"/>
          </p:cNvSpPr>
          <p:nvPr>
            <p:ph type="sldImg"/>
          </p:nvPr>
        </p:nvSpPr>
        <p:spPr>
          <a:solidFill>
            <a:schemeClr val="accent1"/>
          </a:solidFill>
          <a:ln w="25400">
            <a:solidFill>
              <a:schemeClr val="accent1">
                <a:shade val="50000"/>
              </a:schemeClr>
            </a:solidFill>
          </a:ln>
        </p:spPr>
      </p:sp>
      <p:sp>
        <p:nvSpPr>
          <p:cNvPr id="47106" name="备注占位符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a:spcBef>
                <a:spcPct val="0"/>
              </a:spcBef>
            </a:pPr>
            <a:endParaRPr>
              <a:solidFill>
                <a:srgbClr val="000000"/>
              </a:solidFill>
              <a:latin typeface="Arial" charset="0"/>
              <a:ea typeface="宋体"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7"/>
          <p:cNvSpPr>
            <a:spLocks noGrp="1" noChangeArrowheads="1"/>
          </p:cNvSpPr>
          <p:nvPr>
            <p:ph type="sldNum" sz="quarter"/>
          </p:nvPr>
        </p:nvSpPr>
        <p:spPr/>
        <p:txBody>
          <a:bodyPr/>
          <a:lstStyle>
            <a:lvl1pPr defTabSz="931863">
              <a:tabLst>
                <a:tab pos="0" algn="l"/>
                <a:tab pos="881063" algn="l"/>
                <a:tab pos="1762125" algn="l"/>
                <a:tab pos="2643188" algn="l"/>
                <a:tab pos="3524250" algn="l"/>
                <a:tab pos="4406900" algn="l"/>
                <a:tab pos="5287963" algn="l"/>
                <a:tab pos="6169025" algn="l"/>
                <a:tab pos="7050088" algn="l"/>
                <a:tab pos="7931150" algn="l"/>
                <a:tab pos="8813800" algn="l"/>
                <a:tab pos="9694863" algn="l"/>
              </a:tabLst>
              <a:defRPr sz="2400">
                <a:solidFill>
                  <a:schemeClr val="tx1"/>
                </a:solidFill>
                <a:latin typeface="Times" pitchFamily="18" charset="0"/>
              </a:defRPr>
            </a:lvl1pPr>
            <a:lvl2pPr marL="742950" indent="-285750" defTabSz="931863">
              <a:tabLst>
                <a:tab pos="0" algn="l"/>
                <a:tab pos="881063" algn="l"/>
                <a:tab pos="1762125" algn="l"/>
                <a:tab pos="2643188" algn="l"/>
                <a:tab pos="3524250" algn="l"/>
                <a:tab pos="4406900" algn="l"/>
                <a:tab pos="5287963" algn="l"/>
                <a:tab pos="6169025" algn="l"/>
                <a:tab pos="7050088" algn="l"/>
                <a:tab pos="7931150" algn="l"/>
                <a:tab pos="8813800" algn="l"/>
                <a:tab pos="9694863" algn="l"/>
              </a:tabLst>
              <a:defRPr sz="2400">
                <a:solidFill>
                  <a:schemeClr val="tx1"/>
                </a:solidFill>
                <a:latin typeface="Times" pitchFamily="18" charset="0"/>
              </a:defRPr>
            </a:lvl2pPr>
            <a:lvl3pPr marL="1143000" indent="-228600" defTabSz="931863">
              <a:tabLst>
                <a:tab pos="0" algn="l"/>
                <a:tab pos="881063" algn="l"/>
                <a:tab pos="1762125" algn="l"/>
                <a:tab pos="2643188" algn="l"/>
                <a:tab pos="3524250" algn="l"/>
                <a:tab pos="4406900" algn="l"/>
                <a:tab pos="5287963" algn="l"/>
                <a:tab pos="6169025" algn="l"/>
                <a:tab pos="7050088" algn="l"/>
                <a:tab pos="7931150" algn="l"/>
                <a:tab pos="8813800" algn="l"/>
                <a:tab pos="9694863" algn="l"/>
              </a:tabLst>
              <a:defRPr sz="2400">
                <a:solidFill>
                  <a:schemeClr val="tx1"/>
                </a:solidFill>
                <a:latin typeface="Times" pitchFamily="18" charset="0"/>
              </a:defRPr>
            </a:lvl3pPr>
            <a:lvl4pPr marL="1600200" indent="-228600" defTabSz="931863">
              <a:tabLst>
                <a:tab pos="0" algn="l"/>
                <a:tab pos="881063" algn="l"/>
                <a:tab pos="1762125" algn="l"/>
                <a:tab pos="2643188" algn="l"/>
                <a:tab pos="3524250" algn="l"/>
                <a:tab pos="4406900" algn="l"/>
                <a:tab pos="5287963" algn="l"/>
                <a:tab pos="6169025" algn="l"/>
                <a:tab pos="7050088" algn="l"/>
                <a:tab pos="7931150" algn="l"/>
                <a:tab pos="8813800" algn="l"/>
                <a:tab pos="9694863" algn="l"/>
              </a:tabLst>
              <a:defRPr sz="2400">
                <a:solidFill>
                  <a:schemeClr val="tx1"/>
                </a:solidFill>
                <a:latin typeface="Times" pitchFamily="18" charset="0"/>
              </a:defRPr>
            </a:lvl4pPr>
            <a:lvl5pPr marL="2057400" indent="-228600" defTabSz="931863">
              <a:tabLst>
                <a:tab pos="0" algn="l"/>
                <a:tab pos="881063" algn="l"/>
                <a:tab pos="1762125" algn="l"/>
                <a:tab pos="2643188" algn="l"/>
                <a:tab pos="3524250" algn="l"/>
                <a:tab pos="4406900" algn="l"/>
                <a:tab pos="5287963" algn="l"/>
                <a:tab pos="6169025" algn="l"/>
                <a:tab pos="7050088" algn="l"/>
                <a:tab pos="7931150" algn="l"/>
                <a:tab pos="8813800" algn="l"/>
                <a:tab pos="9694863" algn="l"/>
              </a:tabLst>
              <a:defRPr sz="2400">
                <a:solidFill>
                  <a:schemeClr val="tx1"/>
                </a:solidFill>
                <a:latin typeface="Times" pitchFamily="18" charset="0"/>
              </a:defRPr>
            </a:lvl5pPr>
            <a:lvl6pPr marL="2514600" indent="-228600" defTabSz="931863" eaLnBrk="0" fontAlgn="base" hangingPunct="0">
              <a:spcBef>
                <a:spcPct val="0"/>
              </a:spcBef>
              <a:spcAft>
                <a:spcPct val="0"/>
              </a:spcAft>
              <a:tabLst>
                <a:tab pos="0" algn="l"/>
                <a:tab pos="881063" algn="l"/>
                <a:tab pos="1762125" algn="l"/>
                <a:tab pos="2643188" algn="l"/>
                <a:tab pos="3524250" algn="l"/>
                <a:tab pos="4406900" algn="l"/>
                <a:tab pos="5287963" algn="l"/>
                <a:tab pos="6169025" algn="l"/>
                <a:tab pos="7050088" algn="l"/>
                <a:tab pos="7931150" algn="l"/>
                <a:tab pos="8813800" algn="l"/>
                <a:tab pos="9694863" algn="l"/>
              </a:tabLst>
              <a:defRPr sz="2400">
                <a:solidFill>
                  <a:schemeClr val="tx1"/>
                </a:solidFill>
                <a:latin typeface="Times" pitchFamily="18" charset="0"/>
              </a:defRPr>
            </a:lvl6pPr>
            <a:lvl7pPr marL="2971800" indent="-228600" defTabSz="931863" eaLnBrk="0" fontAlgn="base" hangingPunct="0">
              <a:spcBef>
                <a:spcPct val="0"/>
              </a:spcBef>
              <a:spcAft>
                <a:spcPct val="0"/>
              </a:spcAft>
              <a:tabLst>
                <a:tab pos="0" algn="l"/>
                <a:tab pos="881063" algn="l"/>
                <a:tab pos="1762125" algn="l"/>
                <a:tab pos="2643188" algn="l"/>
                <a:tab pos="3524250" algn="l"/>
                <a:tab pos="4406900" algn="l"/>
                <a:tab pos="5287963" algn="l"/>
                <a:tab pos="6169025" algn="l"/>
                <a:tab pos="7050088" algn="l"/>
                <a:tab pos="7931150" algn="l"/>
                <a:tab pos="8813800" algn="l"/>
                <a:tab pos="9694863" algn="l"/>
              </a:tabLst>
              <a:defRPr sz="2400">
                <a:solidFill>
                  <a:schemeClr val="tx1"/>
                </a:solidFill>
                <a:latin typeface="Times" pitchFamily="18" charset="0"/>
              </a:defRPr>
            </a:lvl7pPr>
            <a:lvl8pPr marL="3429000" indent="-228600" defTabSz="931863" eaLnBrk="0" fontAlgn="base" hangingPunct="0">
              <a:spcBef>
                <a:spcPct val="0"/>
              </a:spcBef>
              <a:spcAft>
                <a:spcPct val="0"/>
              </a:spcAft>
              <a:tabLst>
                <a:tab pos="0" algn="l"/>
                <a:tab pos="881063" algn="l"/>
                <a:tab pos="1762125" algn="l"/>
                <a:tab pos="2643188" algn="l"/>
                <a:tab pos="3524250" algn="l"/>
                <a:tab pos="4406900" algn="l"/>
                <a:tab pos="5287963" algn="l"/>
                <a:tab pos="6169025" algn="l"/>
                <a:tab pos="7050088" algn="l"/>
                <a:tab pos="7931150" algn="l"/>
                <a:tab pos="8813800" algn="l"/>
                <a:tab pos="9694863" algn="l"/>
              </a:tabLst>
              <a:defRPr sz="2400">
                <a:solidFill>
                  <a:schemeClr val="tx1"/>
                </a:solidFill>
                <a:latin typeface="Times" pitchFamily="18" charset="0"/>
              </a:defRPr>
            </a:lvl8pPr>
            <a:lvl9pPr marL="3886200" indent="-228600" defTabSz="931863" eaLnBrk="0" fontAlgn="base" hangingPunct="0">
              <a:spcBef>
                <a:spcPct val="0"/>
              </a:spcBef>
              <a:spcAft>
                <a:spcPct val="0"/>
              </a:spcAft>
              <a:tabLst>
                <a:tab pos="0" algn="l"/>
                <a:tab pos="881063" algn="l"/>
                <a:tab pos="1762125" algn="l"/>
                <a:tab pos="2643188" algn="l"/>
                <a:tab pos="3524250" algn="l"/>
                <a:tab pos="4406900" algn="l"/>
                <a:tab pos="5287963" algn="l"/>
                <a:tab pos="6169025" algn="l"/>
                <a:tab pos="7050088" algn="l"/>
                <a:tab pos="7931150" algn="l"/>
                <a:tab pos="8813800" algn="l"/>
                <a:tab pos="9694863" algn="l"/>
              </a:tabLst>
              <a:defRPr sz="2400">
                <a:solidFill>
                  <a:schemeClr val="tx1"/>
                </a:solidFill>
                <a:latin typeface="Times" pitchFamily="18" charset="0"/>
              </a:defRPr>
            </a:lvl9pPr>
          </a:lstStyle>
          <a:p>
            <a:pPr>
              <a:defRPr/>
            </a:pPr>
            <a:fld id="{2D9AE952-ED38-CF45-BCA9-E31272B780F4}" type="slidenum">
              <a:rPr lang="en-US" sz="1200" smtClean="0">
                <a:solidFill>
                  <a:srgbClr val="000000"/>
                </a:solidFill>
                <a:latin typeface="Arial" pitchFamily="34" charset="0"/>
              </a:rPr>
              <a:pPr>
                <a:defRPr/>
              </a:pPr>
              <a:t>25</a:t>
            </a:fld>
            <a:endParaRPr lang="en-US" sz="1200" smtClean="0">
              <a:solidFill>
                <a:srgbClr val="000000"/>
              </a:solidFill>
              <a:latin typeface="Arial" pitchFamily="34" charset="0"/>
            </a:endParaRPr>
          </a:p>
        </p:txBody>
      </p:sp>
      <p:sp>
        <p:nvSpPr>
          <p:cNvPr id="98307" name="Rectangle 2"/>
          <p:cNvSpPr>
            <a:spLocks noGrp="1" noRot="1" noChangeAspect="1" noChangeArrowheads="1" noTextEdit="1"/>
          </p:cNvSpPr>
          <p:nvPr>
            <p:ph type="sldImg"/>
          </p:nvPr>
        </p:nvSpPr>
        <p:spPr>
          <a:xfrm>
            <a:off x="1182688" y="698500"/>
            <a:ext cx="4648200" cy="3486150"/>
          </a:xfrm>
          <a:ln/>
        </p:spPr>
      </p:sp>
      <p:sp>
        <p:nvSpPr>
          <p:cNvPr id="206852" name="Rectangle 3"/>
          <p:cNvSpPr>
            <a:spLocks noGrp="1" noChangeArrowheads="1"/>
          </p:cNvSpPr>
          <p:nvPr>
            <p:ph type="body" idx="1"/>
          </p:nvPr>
        </p:nvSpPr>
        <p:spPr>
          <a:xfrm>
            <a:off x="701675" y="4416425"/>
            <a:ext cx="5607050" cy="4273550"/>
          </a:xfrm>
          <a:noFill/>
          <a:extLs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6637B98-2CCD-4F9E-8EC5-FBD37951951F}" type="slidenum">
              <a:rPr lang="en-US">
                <a:solidFill>
                  <a:prstClr val="black"/>
                </a:solidFill>
              </a:rPr>
              <a:pPr/>
              <a:t>3</a:t>
            </a:fld>
            <a:endParaRPr lang="en-US">
              <a:solidFill>
                <a:prstClr val="black"/>
              </a:solidFill>
            </a:endParaRPr>
          </a:p>
        </p:txBody>
      </p:sp>
      <p:sp>
        <p:nvSpPr>
          <p:cNvPr id="24577" name="Rectangle 1"/>
          <p:cNvSpPr txBox="1">
            <a:spLocks noGrp="1" noRot="1" noChangeAspect="1" noChangeArrowheads="1"/>
          </p:cNvSpPr>
          <p:nvPr>
            <p:ph type="sldImg"/>
          </p:nvPr>
        </p:nvSpPr>
        <p:spPr bwMode="auto">
          <a:xfrm>
            <a:off x="1071563" y="671513"/>
            <a:ext cx="4427537" cy="3321050"/>
          </a:xfrm>
          <a:prstGeom prst="rect">
            <a:avLst/>
          </a:prstGeom>
          <a:solidFill>
            <a:srgbClr val="FFFFFF"/>
          </a:solidFill>
          <a:ln>
            <a:solidFill>
              <a:srgbClr val="000000"/>
            </a:solidFill>
            <a:miter lim="800000"/>
            <a:headEnd/>
            <a:tailEnd/>
          </a:ln>
        </p:spPr>
      </p:sp>
      <p:sp>
        <p:nvSpPr>
          <p:cNvPr id="24578" name="Rectangle 2"/>
          <p:cNvSpPr txBox="1">
            <a:spLocks noGrp="1" noChangeArrowheads="1"/>
          </p:cNvSpPr>
          <p:nvPr>
            <p:ph type="body" idx="1"/>
          </p:nvPr>
        </p:nvSpPr>
        <p:spPr bwMode="auto">
          <a:xfrm>
            <a:off x="657225" y="4205096"/>
            <a:ext cx="5257800" cy="3983543"/>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31863">
              <a:defRPr sz="2400">
                <a:solidFill>
                  <a:schemeClr val="tx1"/>
                </a:solidFill>
                <a:latin typeface="Times" pitchFamily="18" charset="0"/>
              </a:defRPr>
            </a:lvl1pPr>
            <a:lvl2pPr marL="742950" indent="-285750" defTabSz="931863">
              <a:defRPr sz="2400">
                <a:solidFill>
                  <a:schemeClr val="tx1"/>
                </a:solidFill>
                <a:latin typeface="Times" pitchFamily="18" charset="0"/>
              </a:defRPr>
            </a:lvl2pPr>
            <a:lvl3pPr marL="1143000" indent="-228600" defTabSz="931863">
              <a:defRPr sz="2400">
                <a:solidFill>
                  <a:schemeClr val="tx1"/>
                </a:solidFill>
                <a:latin typeface="Times" pitchFamily="18" charset="0"/>
              </a:defRPr>
            </a:lvl3pPr>
            <a:lvl4pPr marL="1600200" indent="-228600" defTabSz="931863">
              <a:defRPr sz="2400">
                <a:solidFill>
                  <a:schemeClr val="tx1"/>
                </a:solidFill>
                <a:latin typeface="Times" pitchFamily="18" charset="0"/>
              </a:defRPr>
            </a:lvl4pPr>
            <a:lvl5pPr marL="2057400" indent="-228600" defTabSz="931863">
              <a:defRPr sz="2400">
                <a:solidFill>
                  <a:schemeClr val="tx1"/>
                </a:solidFill>
                <a:latin typeface="Times" pitchFamily="18" charset="0"/>
              </a:defRPr>
            </a:lvl5pPr>
            <a:lvl6pPr marL="2514600" indent="-228600" defTabSz="931863" eaLnBrk="0" fontAlgn="base" hangingPunct="0">
              <a:spcBef>
                <a:spcPct val="0"/>
              </a:spcBef>
              <a:spcAft>
                <a:spcPct val="0"/>
              </a:spcAft>
              <a:defRPr sz="2400">
                <a:solidFill>
                  <a:schemeClr val="tx1"/>
                </a:solidFill>
                <a:latin typeface="Times" pitchFamily="18" charset="0"/>
              </a:defRPr>
            </a:lvl6pPr>
            <a:lvl7pPr marL="2971800" indent="-228600" defTabSz="931863" eaLnBrk="0" fontAlgn="base" hangingPunct="0">
              <a:spcBef>
                <a:spcPct val="0"/>
              </a:spcBef>
              <a:spcAft>
                <a:spcPct val="0"/>
              </a:spcAft>
              <a:defRPr sz="2400">
                <a:solidFill>
                  <a:schemeClr val="tx1"/>
                </a:solidFill>
                <a:latin typeface="Times" pitchFamily="18" charset="0"/>
              </a:defRPr>
            </a:lvl7pPr>
            <a:lvl8pPr marL="3429000" indent="-228600" defTabSz="931863" eaLnBrk="0" fontAlgn="base" hangingPunct="0">
              <a:spcBef>
                <a:spcPct val="0"/>
              </a:spcBef>
              <a:spcAft>
                <a:spcPct val="0"/>
              </a:spcAft>
              <a:defRPr sz="2400">
                <a:solidFill>
                  <a:schemeClr val="tx1"/>
                </a:solidFill>
                <a:latin typeface="Times" pitchFamily="18" charset="0"/>
              </a:defRPr>
            </a:lvl8pPr>
            <a:lvl9pPr marL="3886200" indent="-228600" defTabSz="931863" eaLnBrk="0" fontAlgn="base" hangingPunct="0">
              <a:spcBef>
                <a:spcPct val="0"/>
              </a:spcBef>
              <a:spcAft>
                <a:spcPct val="0"/>
              </a:spcAft>
              <a:defRPr sz="2400">
                <a:solidFill>
                  <a:schemeClr val="tx1"/>
                </a:solidFill>
                <a:latin typeface="Times" pitchFamily="18" charset="0"/>
              </a:defRPr>
            </a:lvl9pPr>
          </a:lstStyle>
          <a:p>
            <a:fld id="{F4C43E2A-38E8-4EEE-87AF-A5F60747302C}" type="slidenum">
              <a:rPr lang="en-US" sz="1200" smtClean="0"/>
              <a:pPr/>
              <a:t>4</a:t>
            </a:fld>
            <a:endParaRPr lang="en-US" sz="1200" smtClean="0"/>
          </a:p>
        </p:txBody>
      </p:sp>
      <p:sp>
        <p:nvSpPr>
          <p:cNvPr id="90115" name="Rectangle 2"/>
          <p:cNvSpPr>
            <a:spLocks noGrp="1" noRot="1" noChangeAspect="1" noChangeArrowheads="1" noTextEdit="1"/>
          </p:cNvSpPr>
          <p:nvPr>
            <p:ph type="sldImg"/>
          </p:nvPr>
        </p:nvSpPr>
        <p:spPr>
          <a:xfrm>
            <a:off x="1181100" y="698500"/>
            <a:ext cx="4648200" cy="3486150"/>
          </a:xfrm>
          <a:ln/>
        </p:spPr>
      </p:sp>
      <p:sp>
        <p:nvSpPr>
          <p:cNvPr id="90116" name="Text Box 3"/>
          <p:cNvSpPr>
            <a:spLocks noGrp="1" noChangeArrowheads="1"/>
          </p:cNvSpPr>
          <p:nvPr>
            <p:ph type="body" idx="1"/>
          </p:nvPr>
        </p:nvSpPr>
        <p:spPr>
          <a:xfrm>
            <a:off x="701675" y="4416425"/>
            <a:ext cx="5607050" cy="4273550"/>
          </a:xfrm>
          <a:noFill/>
          <a:extLst>
            <a:ext uri="{91240B29-F687-4f45-9708-019B960494DF}">
              <a14:hiddenLine xmlns:a14="http://schemas.microsoft.com/office/drawing/2010/main" w="9525">
                <a:solidFill>
                  <a:schemeClr val="tx1"/>
                </a:solidFill>
                <a:round/>
                <a:headEnd/>
                <a:tailEnd/>
              </a14:hiddenLine>
            </a:ext>
          </a:extLst>
        </p:spPr>
        <p:txBody>
          <a:bodyPr wrap="none" anchor="ctr"/>
          <a:lstStyle/>
          <a:p>
            <a:r>
              <a:rPr lang="en-US" smtClean="0"/>
              <a:t>Binding free energy simulation methods come in different flavors.  They share a firm foundation in statistical mechanics.  They account for the total binding free energy, most notably the entropic costs for binding and the free energy costs for reorganizing the ligand and the receptor into  their binding competent comformations.    FEP methods raised great expectations in the CADD world when they first came out in the early 1980s and this was followed by disappointment and a sense that the methods were oversold.   I think there are a number of reasons to believe the time is right to put time and effort into free energy methods again.  FEP is a method to calculate the relative free energy difference between binding two ligands by carrying out a series of simulaitons in which ligand A is turned into B by an alchemical path.  In double decoupling the absolute binding free energy of a ligand is computed as the difference beteen two simulaitons; in the first the ligand starts off fully interacting with the receptor and those interactions are slowly turned off, and in the second the ligand starts of fully interactions with the solution and those interactions are turned off.   The challenges in getting these methods to work reliably involve these issues among others.  We have taken another approach which I want to tell you about.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0692DDFD-FDEB-F14D-95AA-2365AEA9A465}" type="slidenum">
              <a:rPr lang="en-US">
                <a:solidFill>
                  <a:prstClr val="black"/>
                </a:solidFill>
              </a:rPr>
              <a:pPr>
                <a:defRPr/>
              </a:pPr>
              <a:t>5</a:t>
            </a:fld>
            <a:endParaRPr lang="en-US">
              <a:solidFill>
                <a:prstClr val="black"/>
              </a:solidFill>
            </a:endParaRPr>
          </a:p>
        </p:txBody>
      </p:sp>
      <p:sp>
        <p:nvSpPr>
          <p:cNvPr id="28673" name="Text Box 1"/>
          <p:cNvSpPr txBox="1">
            <a:spLocks noGrp="1" noRot="1" noChangeAspect="1" noChangeArrowheads="1"/>
          </p:cNvSpPr>
          <p:nvPr>
            <p:ph type="sldImg"/>
          </p:nvPr>
        </p:nvSpPr>
        <p:spPr>
          <a:xfrm>
            <a:off x="1181100" y="698500"/>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8674" name="Text Box 2"/>
          <p:cNvSpPr txBox="1">
            <a:spLocks noGrp="1" noChangeArrowheads="1"/>
          </p:cNvSpPr>
          <p:nvPr>
            <p:ph type="body" idx="1"/>
          </p:nvPr>
        </p:nvSpPr>
        <p:spPr>
          <a:xfrm>
            <a:off x="701345" y="4416099"/>
            <a:ext cx="5606190" cy="418245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34"/>
              </a:spcBef>
              <a:defRPr/>
            </a:pPr>
            <a:r>
              <a:rPr lang="en-US" smtClean="0">
                <a:cs typeface="DejaVu Sans" charset="0"/>
              </a:rPr>
              <a:t>Same for receptor</a:t>
            </a:r>
          </a:p>
          <a:p>
            <a:pPr>
              <a:spcBef>
                <a:spcPts val="434"/>
              </a:spcBef>
              <a:defRPr/>
            </a:pPr>
            <a:r>
              <a:rPr lang="en-US" smtClean="0">
                <a:cs typeface="DejaVu Sans" charset="0"/>
              </a:rPr>
              <a:t>Slide on restrain/release ala Mobley?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31863">
              <a:defRPr sz="2400">
                <a:solidFill>
                  <a:schemeClr val="tx1"/>
                </a:solidFill>
                <a:latin typeface="Times" pitchFamily="18" charset="0"/>
              </a:defRPr>
            </a:lvl1pPr>
            <a:lvl2pPr marL="742950" indent="-285750" defTabSz="931863">
              <a:defRPr sz="2400">
                <a:solidFill>
                  <a:schemeClr val="tx1"/>
                </a:solidFill>
                <a:latin typeface="Times" pitchFamily="18" charset="0"/>
              </a:defRPr>
            </a:lvl2pPr>
            <a:lvl3pPr marL="1143000" indent="-228600" defTabSz="931863">
              <a:defRPr sz="2400">
                <a:solidFill>
                  <a:schemeClr val="tx1"/>
                </a:solidFill>
                <a:latin typeface="Times" pitchFamily="18" charset="0"/>
              </a:defRPr>
            </a:lvl3pPr>
            <a:lvl4pPr marL="1600200" indent="-228600" defTabSz="931863">
              <a:defRPr sz="2400">
                <a:solidFill>
                  <a:schemeClr val="tx1"/>
                </a:solidFill>
                <a:latin typeface="Times" pitchFamily="18" charset="0"/>
              </a:defRPr>
            </a:lvl4pPr>
            <a:lvl5pPr marL="2057400" indent="-228600" defTabSz="931863">
              <a:defRPr sz="2400">
                <a:solidFill>
                  <a:schemeClr val="tx1"/>
                </a:solidFill>
                <a:latin typeface="Times" pitchFamily="18" charset="0"/>
              </a:defRPr>
            </a:lvl5pPr>
            <a:lvl6pPr marL="2514600" indent="-228600" defTabSz="931863" eaLnBrk="0" fontAlgn="base" hangingPunct="0">
              <a:spcBef>
                <a:spcPct val="0"/>
              </a:spcBef>
              <a:spcAft>
                <a:spcPct val="0"/>
              </a:spcAft>
              <a:defRPr sz="2400">
                <a:solidFill>
                  <a:schemeClr val="tx1"/>
                </a:solidFill>
                <a:latin typeface="Times" pitchFamily="18" charset="0"/>
              </a:defRPr>
            </a:lvl6pPr>
            <a:lvl7pPr marL="2971800" indent="-228600" defTabSz="931863" eaLnBrk="0" fontAlgn="base" hangingPunct="0">
              <a:spcBef>
                <a:spcPct val="0"/>
              </a:spcBef>
              <a:spcAft>
                <a:spcPct val="0"/>
              </a:spcAft>
              <a:defRPr sz="2400">
                <a:solidFill>
                  <a:schemeClr val="tx1"/>
                </a:solidFill>
                <a:latin typeface="Times" pitchFamily="18" charset="0"/>
              </a:defRPr>
            </a:lvl7pPr>
            <a:lvl8pPr marL="3429000" indent="-228600" defTabSz="931863" eaLnBrk="0" fontAlgn="base" hangingPunct="0">
              <a:spcBef>
                <a:spcPct val="0"/>
              </a:spcBef>
              <a:spcAft>
                <a:spcPct val="0"/>
              </a:spcAft>
              <a:defRPr sz="2400">
                <a:solidFill>
                  <a:schemeClr val="tx1"/>
                </a:solidFill>
                <a:latin typeface="Times" pitchFamily="18" charset="0"/>
              </a:defRPr>
            </a:lvl8pPr>
            <a:lvl9pPr marL="3886200" indent="-228600" defTabSz="931863" eaLnBrk="0" fontAlgn="base" hangingPunct="0">
              <a:spcBef>
                <a:spcPct val="0"/>
              </a:spcBef>
              <a:spcAft>
                <a:spcPct val="0"/>
              </a:spcAft>
              <a:defRPr sz="2400">
                <a:solidFill>
                  <a:schemeClr val="tx1"/>
                </a:solidFill>
                <a:latin typeface="Times" pitchFamily="18" charset="0"/>
              </a:defRPr>
            </a:lvl9pPr>
          </a:lstStyle>
          <a:p>
            <a:fld id="{8B9EF2C7-C1D4-43D5-9347-6C86D8953F72}" type="slidenum">
              <a:rPr lang="en-US" sz="1200" smtClean="0"/>
              <a:pPr/>
              <a:t>6</a:t>
            </a:fld>
            <a:endParaRPr lang="en-US" sz="1200" smtClean="0"/>
          </a:p>
        </p:txBody>
      </p:sp>
      <p:sp>
        <p:nvSpPr>
          <p:cNvPr id="91139" name="Rectangle 2"/>
          <p:cNvSpPr>
            <a:spLocks noGrp="1" noRot="1" noChangeAspect="1" noChangeArrowheads="1" noTextEdit="1"/>
          </p:cNvSpPr>
          <p:nvPr>
            <p:ph type="sldImg"/>
          </p:nvPr>
        </p:nvSpPr>
        <p:spPr>
          <a:xfrm>
            <a:off x="1181100" y="698500"/>
            <a:ext cx="4648200" cy="3486150"/>
          </a:xfrm>
          <a:ln/>
        </p:spPr>
      </p:sp>
      <p:sp>
        <p:nvSpPr>
          <p:cNvPr id="91140" name="Rectangle 3"/>
          <p:cNvSpPr>
            <a:spLocks noGrp="1" noChangeArrowheads="1"/>
          </p:cNvSpPr>
          <p:nvPr>
            <p:ph type="body" idx="1"/>
          </p:nvPr>
        </p:nvSpPr>
        <p:spPr>
          <a:xfrm>
            <a:off x="701675" y="4416425"/>
            <a:ext cx="5607050" cy="4273550"/>
          </a:xfrm>
          <a:noFill/>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0" algn="l"/>
                <a:tab pos="881063" algn="l"/>
                <a:tab pos="1762125" algn="l"/>
                <a:tab pos="2643188" algn="l"/>
                <a:tab pos="3524250" algn="l"/>
                <a:tab pos="4406900" algn="l"/>
                <a:tab pos="5287963" algn="l"/>
                <a:tab pos="6169025" algn="l"/>
                <a:tab pos="7050088" algn="l"/>
                <a:tab pos="7931150" algn="l"/>
                <a:tab pos="8813800" algn="l"/>
                <a:tab pos="9694863" algn="l"/>
              </a:tabLst>
              <a:defRPr baseline="-25000">
                <a:solidFill>
                  <a:schemeClr val="bg1"/>
                </a:solidFill>
                <a:latin typeface="Arial" charset="0"/>
                <a:ea typeface="ＭＳ Ｐゴシック" charset="0"/>
              </a:defRPr>
            </a:lvl1pPr>
            <a:lvl2pPr eaLnBrk="0" hangingPunct="0">
              <a:tabLst>
                <a:tab pos="0" algn="l"/>
                <a:tab pos="881063" algn="l"/>
                <a:tab pos="1762125" algn="l"/>
                <a:tab pos="2643188" algn="l"/>
                <a:tab pos="3524250" algn="l"/>
                <a:tab pos="4406900" algn="l"/>
                <a:tab pos="5287963" algn="l"/>
                <a:tab pos="6169025" algn="l"/>
                <a:tab pos="7050088" algn="l"/>
                <a:tab pos="7931150" algn="l"/>
                <a:tab pos="8813800" algn="l"/>
                <a:tab pos="9694863" algn="l"/>
              </a:tabLst>
              <a:defRPr baseline="-25000">
                <a:solidFill>
                  <a:schemeClr val="bg1"/>
                </a:solidFill>
                <a:latin typeface="Arial" charset="0"/>
                <a:ea typeface="ＭＳ Ｐゴシック" charset="0"/>
              </a:defRPr>
            </a:lvl2pPr>
            <a:lvl3pPr eaLnBrk="0" hangingPunct="0">
              <a:tabLst>
                <a:tab pos="0" algn="l"/>
                <a:tab pos="881063" algn="l"/>
                <a:tab pos="1762125" algn="l"/>
                <a:tab pos="2643188" algn="l"/>
                <a:tab pos="3524250" algn="l"/>
                <a:tab pos="4406900" algn="l"/>
                <a:tab pos="5287963" algn="l"/>
                <a:tab pos="6169025" algn="l"/>
                <a:tab pos="7050088" algn="l"/>
                <a:tab pos="7931150" algn="l"/>
                <a:tab pos="8813800" algn="l"/>
                <a:tab pos="9694863" algn="l"/>
              </a:tabLst>
              <a:defRPr baseline="-25000">
                <a:solidFill>
                  <a:schemeClr val="bg1"/>
                </a:solidFill>
                <a:latin typeface="Arial" charset="0"/>
                <a:ea typeface="ＭＳ Ｐゴシック" charset="0"/>
              </a:defRPr>
            </a:lvl3pPr>
            <a:lvl4pPr eaLnBrk="0" hangingPunct="0">
              <a:tabLst>
                <a:tab pos="0" algn="l"/>
                <a:tab pos="881063" algn="l"/>
                <a:tab pos="1762125" algn="l"/>
                <a:tab pos="2643188" algn="l"/>
                <a:tab pos="3524250" algn="l"/>
                <a:tab pos="4406900" algn="l"/>
                <a:tab pos="5287963" algn="l"/>
                <a:tab pos="6169025" algn="l"/>
                <a:tab pos="7050088" algn="l"/>
                <a:tab pos="7931150" algn="l"/>
                <a:tab pos="8813800" algn="l"/>
                <a:tab pos="9694863" algn="l"/>
              </a:tabLst>
              <a:defRPr baseline="-25000">
                <a:solidFill>
                  <a:schemeClr val="bg1"/>
                </a:solidFill>
                <a:latin typeface="Arial" charset="0"/>
                <a:ea typeface="ＭＳ Ｐゴシック" charset="0"/>
              </a:defRPr>
            </a:lvl4pPr>
            <a:lvl5pPr eaLnBrk="0" hangingPunct="0">
              <a:tabLst>
                <a:tab pos="0" algn="l"/>
                <a:tab pos="881063" algn="l"/>
                <a:tab pos="1762125" algn="l"/>
                <a:tab pos="2643188" algn="l"/>
                <a:tab pos="3524250" algn="l"/>
                <a:tab pos="4406900" algn="l"/>
                <a:tab pos="5287963" algn="l"/>
                <a:tab pos="6169025" algn="l"/>
                <a:tab pos="7050088" algn="l"/>
                <a:tab pos="7931150" algn="l"/>
                <a:tab pos="8813800" algn="l"/>
                <a:tab pos="9694863" algn="l"/>
              </a:tabLst>
              <a:defRPr baseline="-250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881063" algn="l"/>
                <a:tab pos="1762125" algn="l"/>
                <a:tab pos="2643188" algn="l"/>
                <a:tab pos="3524250" algn="l"/>
                <a:tab pos="4406900" algn="l"/>
                <a:tab pos="5287963" algn="l"/>
                <a:tab pos="6169025" algn="l"/>
                <a:tab pos="7050088" algn="l"/>
                <a:tab pos="7931150" algn="l"/>
                <a:tab pos="8813800" algn="l"/>
                <a:tab pos="9694863" algn="l"/>
              </a:tabLst>
              <a:defRPr baseline="-250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881063" algn="l"/>
                <a:tab pos="1762125" algn="l"/>
                <a:tab pos="2643188" algn="l"/>
                <a:tab pos="3524250" algn="l"/>
                <a:tab pos="4406900" algn="l"/>
                <a:tab pos="5287963" algn="l"/>
                <a:tab pos="6169025" algn="l"/>
                <a:tab pos="7050088" algn="l"/>
                <a:tab pos="7931150" algn="l"/>
                <a:tab pos="8813800" algn="l"/>
                <a:tab pos="9694863" algn="l"/>
              </a:tabLst>
              <a:defRPr baseline="-250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881063" algn="l"/>
                <a:tab pos="1762125" algn="l"/>
                <a:tab pos="2643188" algn="l"/>
                <a:tab pos="3524250" algn="l"/>
                <a:tab pos="4406900" algn="l"/>
                <a:tab pos="5287963" algn="l"/>
                <a:tab pos="6169025" algn="l"/>
                <a:tab pos="7050088" algn="l"/>
                <a:tab pos="7931150" algn="l"/>
                <a:tab pos="8813800" algn="l"/>
                <a:tab pos="9694863" algn="l"/>
              </a:tabLst>
              <a:defRPr baseline="-250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881063" algn="l"/>
                <a:tab pos="1762125" algn="l"/>
                <a:tab pos="2643188" algn="l"/>
                <a:tab pos="3524250" algn="l"/>
                <a:tab pos="4406900" algn="l"/>
                <a:tab pos="5287963" algn="l"/>
                <a:tab pos="6169025" algn="l"/>
                <a:tab pos="7050088" algn="l"/>
                <a:tab pos="7931150" algn="l"/>
                <a:tab pos="8813800" algn="l"/>
                <a:tab pos="9694863" algn="l"/>
              </a:tabLst>
              <a:defRPr baseline="-25000">
                <a:solidFill>
                  <a:schemeClr val="bg1"/>
                </a:solidFill>
                <a:latin typeface="Arial" charset="0"/>
                <a:ea typeface="ＭＳ Ｐゴシック" charset="0"/>
              </a:defRPr>
            </a:lvl9pPr>
          </a:lstStyle>
          <a:p>
            <a:pPr eaLnBrk="1" hangingPunct="1">
              <a:defRPr/>
            </a:pPr>
            <a:fld id="{C1D097B6-3E9F-AA45-A8BA-66185DB97802}" type="slidenum">
              <a:rPr lang="en-US" baseline="0">
                <a:solidFill>
                  <a:srgbClr val="000000"/>
                </a:solidFill>
              </a:rPr>
              <a:pPr eaLnBrk="1" hangingPunct="1">
                <a:defRPr/>
              </a:pPr>
              <a:t>7</a:t>
            </a:fld>
            <a:endParaRPr lang="en-US" baseline="0">
              <a:solidFill>
                <a:srgbClr val="000000"/>
              </a:solidFill>
            </a:endParaRPr>
          </a:p>
        </p:txBody>
      </p:sp>
      <p:sp>
        <p:nvSpPr>
          <p:cNvPr id="188419" name="Rectangle 1"/>
          <p:cNvSpPr>
            <a:spLocks noGrp="1" noRot="1" noChangeAspect="1" noChangeArrowheads="1" noTextEdit="1"/>
          </p:cNvSpPr>
          <p:nvPr>
            <p:ph type="sldImg"/>
          </p:nvPr>
        </p:nvSpPr>
        <p:spPr>
          <a:xfrm>
            <a:off x="1181100" y="698500"/>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8420" name="Rectangle 2"/>
          <p:cNvSpPr>
            <a:spLocks noGrp="1" noChangeArrowheads="1"/>
          </p:cNvSpPr>
          <p:nvPr>
            <p:ph type="body" idx="1"/>
          </p:nvPr>
        </p:nvSpPr>
        <p:spPr>
          <a:xfrm>
            <a:off x="701675" y="4416425"/>
            <a:ext cx="5607050" cy="4273550"/>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lIns="88139" tIns="44070" rIns="88139" bIns="44070" anchor="ctr"/>
          <a:lstStyle/>
          <a:p>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760F404-A459-4AD1-BD87-E667EC3357CB}" type="slidenum">
              <a:rPr lang="en-US"/>
              <a:pPr/>
              <a:t>8</a:t>
            </a:fld>
            <a:endParaRPr lang="en-US"/>
          </a:p>
        </p:txBody>
      </p:sp>
      <p:sp>
        <p:nvSpPr>
          <p:cNvPr id="20481"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701613" y="4414910"/>
            <a:ext cx="5608607" cy="4183086"/>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5146AE7-1580-4D3E-B51E-070E427AC6EE}" type="slidenum">
              <a:rPr lang="en-US">
                <a:solidFill>
                  <a:prstClr val="black"/>
                </a:solidFill>
              </a:rPr>
              <a:pPr/>
              <a:t>11</a:t>
            </a:fld>
            <a:endParaRPr lang="en-US">
              <a:solidFill>
                <a:prstClr val="black"/>
              </a:solidFill>
            </a:endParaRPr>
          </a:p>
        </p:txBody>
      </p:sp>
      <p:sp>
        <p:nvSpPr>
          <p:cNvPr id="22529" name="Rectangle 1"/>
          <p:cNvSpPr txBox="1">
            <a:spLocks noGrp="1" noRot="1" noChangeAspect="1" noChangeArrowheads="1"/>
          </p:cNvSpPr>
          <p:nvPr>
            <p:ph type="sldImg"/>
          </p:nvPr>
        </p:nvSpPr>
        <p:spPr bwMode="auto">
          <a:xfrm>
            <a:off x="1182688" y="696913"/>
            <a:ext cx="4645025" cy="3484562"/>
          </a:xfrm>
          <a:prstGeom prst="rect">
            <a:avLst/>
          </a:prstGeom>
          <a:solidFill>
            <a:srgbClr val="FFFFFF"/>
          </a:solidFill>
          <a:ln>
            <a:solidFill>
              <a:srgbClr val="000000"/>
            </a:solidFill>
            <a:miter lim="800000"/>
            <a:headEnd/>
            <a:tailEnd/>
          </a:ln>
        </p:spPr>
      </p:sp>
      <p:sp>
        <p:nvSpPr>
          <p:cNvPr id="22530" name="Rectangle 2"/>
          <p:cNvSpPr txBox="1">
            <a:spLocks noGrp="1" noChangeArrowheads="1"/>
          </p:cNvSpPr>
          <p:nvPr>
            <p:ph type="body" idx="1"/>
          </p:nvPr>
        </p:nvSpPr>
        <p:spPr bwMode="auto">
          <a:xfrm>
            <a:off x="701613" y="4414911"/>
            <a:ext cx="5605743" cy="4181619"/>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109" indent="0" algn="ctr">
              <a:buNone/>
              <a:defRPr/>
            </a:lvl2pPr>
            <a:lvl3pPr marL="912222" indent="0" algn="ctr">
              <a:buNone/>
              <a:defRPr/>
            </a:lvl3pPr>
            <a:lvl4pPr marL="1368334" indent="0" algn="ctr">
              <a:buNone/>
              <a:defRPr/>
            </a:lvl4pPr>
            <a:lvl5pPr marL="1824444" indent="0" algn="ctr">
              <a:buNone/>
              <a:defRPr/>
            </a:lvl5pPr>
            <a:lvl6pPr marL="2280557" indent="0" algn="ctr">
              <a:buNone/>
              <a:defRPr/>
            </a:lvl6pPr>
            <a:lvl7pPr marL="2736666" indent="0" algn="ctr">
              <a:buNone/>
              <a:defRPr/>
            </a:lvl7pPr>
            <a:lvl8pPr marL="3192771" indent="0" algn="ctr">
              <a:buNone/>
              <a:defRPr/>
            </a:lvl8pPr>
            <a:lvl9pPr marL="364888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A4D6BA-7834-4915-9794-8A84201127F3}" type="slidenum">
              <a:rPr lang="en-US"/>
              <a:pPr>
                <a:defRPr/>
              </a:pPr>
              <a:t>‹#›</a:t>
            </a:fld>
            <a:endParaRPr lang="en-US"/>
          </a:p>
        </p:txBody>
      </p:sp>
    </p:spTree>
    <p:extLst>
      <p:ext uri="{BB962C8B-B14F-4D97-AF65-F5344CB8AC3E}">
        <p14:creationId xmlns:p14="http://schemas.microsoft.com/office/powerpoint/2010/main" val="865546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944CAF-D14C-4215-9396-7621C1FAB6AD}" type="slidenum">
              <a:rPr lang="en-US"/>
              <a:pPr>
                <a:defRPr/>
              </a:pPr>
              <a:t>‹#›</a:t>
            </a:fld>
            <a:endParaRPr lang="en-US"/>
          </a:p>
        </p:txBody>
      </p:sp>
    </p:spTree>
    <p:extLst>
      <p:ext uri="{BB962C8B-B14F-4D97-AF65-F5344CB8AC3E}">
        <p14:creationId xmlns:p14="http://schemas.microsoft.com/office/powerpoint/2010/main" val="721842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DC8404-6459-47C8-9402-DF2F54A70074}" type="slidenum">
              <a:rPr lang="en-US"/>
              <a:pPr>
                <a:defRPr/>
              </a:pPr>
              <a:t>‹#›</a:t>
            </a:fld>
            <a:endParaRPr lang="en-US"/>
          </a:p>
        </p:txBody>
      </p:sp>
    </p:spTree>
    <p:extLst>
      <p:ext uri="{BB962C8B-B14F-4D97-AF65-F5344CB8AC3E}">
        <p14:creationId xmlns:p14="http://schemas.microsoft.com/office/powerpoint/2010/main" val="4151924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288544-AE5B-42D7-847C-FE2A84979DE4}" type="slidenum">
              <a:rPr lang="en-US"/>
              <a:pPr>
                <a:defRPr/>
              </a:pPr>
              <a:t>‹#›</a:t>
            </a:fld>
            <a:endParaRPr lang="en-US"/>
          </a:p>
        </p:txBody>
      </p:sp>
    </p:spTree>
    <p:extLst>
      <p:ext uri="{BB962C8B-B14F-4D97-AF65-F5344CB8AC3E}">
        <p14:creationId xmlns:p14="http://schemas.microsoft.com/office/powerpoint/2010/main" val="1290722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441" indent="0" algn="ctr">
              <a:buNone/>
              <a:defRPr/>
            </a:lvl2pPr>
            <a:lvl3pPr marL="912885" indent="0" algn="ctr">
              <a:buNone/>
              <a:defRPr/>
            </a:lvl3pPr>
            <a:lvl4pPr marL="1369328" indent="0" algn="ctr">
              <a:buNone/>
              <a:defRPr/>
            </a:lvl4pPr>
            <a:lvl5pPr marL="1825769" indent="0" algn="ctr">
              <a:buNone/>
              <a:defRPr/>
            </a:lvl5pPr>
            <a:lvl6pPr marL="2282213" indent="0" algn="ctr">
              <a:buNone/>
              <a:defRPr/>
            </a:lvl6pPr>
            <a:lvl7pPr marL="2738654" indent="0" algn="ctr">
              <a:buNone/>
              <a:defRPr/>
            </a:lvl7pPr>
            <a:lvl8pPr marL="3195088" indent="0" algn="ctr">
              <a:buNone/>
              <a:defRPr/>
            </a:lvl8pPr>
            <a:lvl9pPr marL="3651537"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p:txBody>
          <a:bodyPr/>
          <a:lstStyle>
            <a:lvl1pPr>
              <a:defRPr>
                <a:cs typeface="ＭＳ Ｐゴシック" charset="0"/>
              </a:defRPr>
            </a:lvl1pPr>
          </a:lstStyle>
          <a:p>
            <a:pPr>
              <a:defRPr/>
            </a:pPr>
            <a:endParaRPr lang="en-US"/>
          </a:p>
        </p:txBody>
      </p:sp>
      <p:sp>
        <p:nvSpPr>
          <p:cNvPr id="5" name="Rectangle 4"/>
          <p:cNvSpPr>
            <a:spLocks noGrp="1" noChangeArrowheads="1"/>
          </p:cNvSpPr>
          <p:nvPr>
            <p:ph type="ftr" idx="11"/>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sldNum" idx="12"/>
          </p:nvPr>
        </p:nvSpPr>
        <p:spPr/>
        <p:txBody>
          <a:bodyPr/>
          <a:lstStyle>
            <a:lvl1pPr>
              <a:defRPr>
                <a:cs typeface="ＭＳ Ｐゴシック" charset="0"/>
              </a:defRPr>
            </a:lvl1pPr>
          </a:lstStyle>
          <a:p>
            <a:pPr>
              <a:defRPr/>
            </a:pPr>
            <a:fld id="{B224FF40-B7EA-FA42-BF79-E7873695F394}" type="slidenum">
              <a:rPr lang="en-US"/>
              <a:pPr>
                <a:defRPr/>
              </a:pPr>
              <a:t>‹#›</a:t>
            </a:fld>
            <a:endParaRPr lang="en-US"/>
          </a:p>
        </p:txBody>
      </p:sp>
    </p:spTree>
    <p:extLst>
      <p:ext uri="{BB962C8B-B14F-4D97-AF65-F5344CB8AC3E}">
        <p14:creationId xmlns:p14="http://schemas.microsoft.com/office/powerpoint/2010/main" val="685730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a:defRPr>
                <a:cs typeface="ＭＳ Ｐゴシック" charset="0"/>
              </a:defRPr>
            </a:lvl1pPr>
          </a:lstStyle>
          <a:p>
            <a:pPr>
              <a:defRPr/>
            </a:pPr>
            <a:endParaRPr lang="en-US"/>
          </a:p>
        </p:txBody>
      </p:sp>
      <p:sp>
        <p:nvSpPr>
          <p:cNvPr id="5" name="Rectangle 4"/>
          <p:cNvSpPr>
            <a:spLocks noGrp="1" noChangeArrowheads="1"/>
          </p:cNvSpPr>
          <p:nvPr>
            <p:ph type="ftr" idx="11"/>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sldNum" idx="12"/>
          </p:nvPr>
        </p:nvSpPr>
        <p:spPr/>
        <p:txBody>
          <a:bodyPr/>
          <a:lstStyle>
            <a:lvl1pPr>
              <a:defRPr>
                <a:cs typeface="ＭＳ Ｐゴシック" charset="0"/>
              </a:defRPr>
            </a:lvl1pPr>
          </a:lstStyle>
          <a:p>
            <a:pPr>
              <a:defRPr/>
            </a:pPr>
            <a:fld id="{9DDC8043-05BB-F347-8738-98D2724E9D52}" type="slidenum">
              <a:rPr lang="en-US"/>
              <a:pPr>
                <a:defRPr/>
              </a:pPr>
              <a:t>‹#›</a:t>
            </a:fld>
            <a:endParaRPr lang="en-US"/>
          </a:p>
        </p:txBody>
      </p:sp>
    </p:spTree>
    <p:extLst>
      <p:ext uri="{BB962C8B-B14F-4D97-AF65-F5344CB8AC3E}">
        <p14:creationId xmlns:p14="http://schemas.microsoft.com/office/powerpoint/2010/main" val="2155048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441" indent="0">
              <a:buNone/>
              <a:defRPr sz="1800"/>
            </a:lvl2pPr>
            <a:lvl3pPr marL="912885" indent="0">
              <a:buNone/>
              <a:defRPr sz="1600"/>
            </a:lvl3pPr>
            <a:lvl4pPr marL="1369328" indent="0">
              <a:buNone/>
              <a:defRPr sz="1400"/>
            </a:lvl4pPr>
            <a:lvl5pPr marL="1825769" indent="0">
              <a:buNone/>
              <a:defRPr sz="1400"/>
            </a:lvl5pPr>
            <a:lvl6pPr marL="2282213" indent="0">
              <a:buNone/>
              <a:defRPr sz="1400"/>
            </a:lvl6pPr>
            <a:lvl7pPr marL="2738654" indent="0">
              <a:buNone/>
              <a:defRPr sz="1400"/>
            </a:lvl7pPr>
            <a:lvl8pPr marL="3195088" indent="0">
              <a:buNone/>
              <a:defRPr sz="1400"/>
            </a:lvl8pPr>
            <a:lvl9pPr marL="3651537"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p:txBody>
          <a:bodyPr/>
          <a:lstStyle>
            <a:lvl1pPr>
              <a:defRPr>
                <a:cs typeface="ＭＳ Ｐゴシック" charset="0"/>
              </a:defRPr>
            </a:lvl1pPr>
          </a:lstStyle>
          <a:p>
            <a:pPr>
              <a:defRPr/>
            </a:pPr>
            <a:endParaRPr lang="en-US"/>
          </a:p>
        </p:txBody>
      </p:sp>
      <p:sp>
        <p:nvSpPr>
          <p:cNvPr id="5" name="Rectangle 4"/>
          <p:cNvSpPr>
            <a:spLocks noGrp="1" noChangeArrowheads="1"/>
          </p:cNvSpPr>
          <p:nvPr>
            <p:ph type="ftr" idx="11"/>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sldNum" idx="12"/>
          </p:nvPr>
        </p:nvSpPr>
        <p:spPr/>
        <p:txBody>
          <a:bodyPr/>
          <a:lstStyle>
            <a:lvl1pPr>
              <a:defRPr>
                <a:cs typeface="ＭＳ Ｐゴシック" charset="0"/>
              </a:defRPr>
            </a:lvl1pPr>
          </a:lstStyle>
          <a:p>
            <a:pPr>
              <a:defRPr/>
            </a:pPr>
            <a:fld id="{92F35BAD-D984-F643-A5FF-0C2A8D0E6537}" type="slidenum">
              <a:rPr lang="en-US"/>
              <a:pPr>
                <a:defRPr/>
              </a:pPr>
              <a:t>‹#›</a:t>
            </a:fld>
            <a:endParaRPr lang="en-US"/>
          </a:p>
        </p:txBody>
      </p:sp>
    </p:spTree>
    <p:extLst>
      <p:ext uri="{BB962C8B-B14F-4D97-AF65-F5344CB8AC3E}">
        <p14:creationId xmlns:p14="http://schemas.microsoft.com/office/powerpoint/2010/main" val="1465182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5"/>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p:txBody>
          <a:bodyPr/>
          <a:lstStyle>
            <a:lvl1pPr>
              <a:defRPr>
                <a:cs typeface="ＭＳ Ｐゴシック" charset="0"/>
              </a:defRPr>
            </a:lvl1pPr>
          </a:lstStyle>
          <a:p>
            <a:pPr>
              <a:defRPr/>
            </a:pPr>
            <a:endParaRPr lang="en-US"/>
          </a:p>
        </p:txBody>
      </p:sp>
      <p:sp>
        <p:nvSpPr>
          <p:cNvPr id="6" name="Rectangle 4"/>
          <p:cNvSpPr>
            <a:spLocks noGrp="1" noChangeArrowheads="1"/>
          </p:cNvSpPr>
          <p:nvPr>
            <p:ph type="ftr" idx="11"/>
          </p:nvPr>
        </p:nvSpPr>
        <p:spPr/>
        <p:txBody>
          <a:bodyPr/>
          <a:lstStyle>
            <a:lvl1pPr>
              <a:defRPr>
                <a:cs typeface="ＭＳ Ｐゴシック" charset="0"/>
              </a:defRPr>
            </a:lvl1pPr>
          </a:lstStyle>
          <a:p>
            <a:pPr>
              <a:defRPr/>
            </a:pPr>
            <a:endParaRPr lang="en-US"/>
          </a:p>
        </p:txBody>
      </p:sp>
      <p:sp>
        <p:nvSpPr>
          <p:cNvPr id="7" name="Rectangle 5"/>
          <p:cNvSpPr>
            <a:spLocks noGrp="1" noChangeArrowheads="1"/>
          </p:cNvSpPr>
          <p:nvPr>
            <p:ph type="sldNum" idx="12"/>
          </p:nvPr>
        </p:nvSpPr>
        <p:spPr/>
        <p:txBody>
          <a:bodyPr/>
          <a:lstStyle>
            <a:lvl1pPr>
              <a:defRPr>
                <a:cs typeface="ＭＳ Ｐゴシック" charset="0"/>
              </a:defRPr>
            </a:lvl1pPr>
          </a:lstStyle>
          <a:p>
            <a:pPr>
              <a:defRPr/>
            </a:pPr>
            <a:fld id="{26B640A0-6C5D-4C43-BF16-80CBB213C616}" type="slidenum">
              <a:rPr lang="en-US"/>
              <a:pPr>
                <a:defRPr/>
              </a:pPr>
              <a:t>‹#›</a:t>
            </a:fld>
            <a:endParaRPr lang="en-US"/>
          </a:p>
        </p:txBody>
      </p:sp>
    </p:spTree>
    <p:extLst>
      <p:ext uri="{BB962C8B-B14F-4D97-AF65-F5344CB8AC3E}">
        <p14:creationId xmlns:p14="http://schemas.microsoft.com/office/powerpoint/2010/main" val="1566067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441" indent="0">
              <a:buNone/>
              <a:defRPr sz="2000" b="1"/>
            </a:lvl2pPr>
            <a:lvl3pPr marL="912885" indent="0">
              <a:buNone/>
              <a:defRPr sz="1800" b="1"/>
            </a:lvl3pPr>
            <a:lvl4pPr marL="1369328" indent="0">
              <a:buNone/>
              <a:defRPr sz="1600" b="1"/>
            </a:lvl4pPr>
            <a:lvl5pPr marL="1825769" indent="0">
              <a:buNone/>
              <a:defRPr sz="1600" b="1"/>
            </a:lvl5pPr>
            <a:lvl6pPr marL="2282213" indent="0">
              <a:buNone/>
              <a:defRPr sz="1600" b="1"/>
            </a:lvl6pPr>
            <a:lvl7pPr marL="2738654" indent="0">
              <a:buNone/>
              <a:defRPr sz="1600" b="1"/>
            </a:lvl7pPr>
            <a:lvl8pPr marL="3195088" indent="0">
              <a:buNone/>
              <a:defRPr sz="1600" b="1"/>
            </a:lvl8pPr>
            <a:lvl9pPr marL="365153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441" indent="0">
              <a:buNone/>
              <a:defRPr sz="2000" b="1"/>
            </a:lvl2pPr>
            <a:lvl3pPr marL="912885" indent="0">
              <a:buNone/>
              <a:defRPr sz="1800" b="1"/>
            </a:lvl3pPr>
            <a:lvl4pPr marL="1369328" indent="0">
              <a:buNone/>
              <a:defRPr sz="1600" b="1"/>
            </a:lvl4pPr>
            <a:lvl5pPr marL="1825769" indent="0">
              <a:buNone/>
              <a:defRPr sz="1600" b="1"/>
            </a:lvl5pPr>
            <a:lvl6pPr marL="2282213" indent="0">
              <a:buNone/>
              <a:defRPr sz="1600" b="1"/>
            </a:lvl6pPr>
            <a:lvl7pPr marL="2738654" indent="0">
              <a:buNone/>
              <a:defRPr sz="1600" b="1"/>
            </a:lvl7pPr>
            <a:lvl8pPr marL="3195088" indent="0">
              <a:buNone/>
              <a:defRPr sz="1600" b="1"/>
            </a:lvl8pPr>
            <a:lvl9pPr marL="365153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p:txBody>
          <a:bodyPr/>
          <a:lstStyle>
            <a:lvl1pPr>
              <a:defRPr>
                <a:cs typeface="ＭＳ Ｐゴシック" charset="0"/>
              </a:defRPr>
            </a:lvl1pPr>
          </a:lstStyle>
          <a:p>
            <a:pPr>
              <a:defRPr/>
            </a:pPr>
            <a:endParaRPr lang="en-US"/>
          </a:p>
        </p:txBody>
      </p:sp>
      <p:sp>
        <p:nvSpPr>
          <p:cNvPr id="8" name="Rectangle 4"/>
          <p:cNvSpPr>
            <a:spLocks noGrp="1" noChangeArrowheads="1"/>
          </p:cNvSpPr>
          <p:nvPr>
            <p:ph type="ftr" idx="11"/>
          </p:nvPr>
        </p:nvSpPr>
        <p:spPr/>
        <p:txBody>
          <a:bodyPr/>
          <a:lstStyle>
            <a:lvl1pPr>
              <a:defRPr>
                <a:cs typeface="ＭＳ Ｐゴシック" charset="0"/>
              </a:defRPr>
            </a:lvl1pPr>
          </a:lstStyle>
          <a:p>
            <a:pPr>
              <a:defRPr/>
            </a:pPr>
            <a:endParaRPr lang="en-US"/>
          </a:p>
        </p:txBody>
      </p:sp>
      <p:sp>
        <p:nvSpPr>
          <p:cNvPr id="9" name="Rectangle 5"/>
          <p:cNvSpPr>
            <a:spLocks noGrp="1" noChangeArrowheads="1"/>
          </p:cNvSpPr>
          <p:nvPr>
            <p:ph type="sldNum" idx="12"/>
          </p:nvPr>
        </p:nvSpPr>
        <p:spPr/>
        <p:txBody>
          <a:bodyPr/>
          <a:lstStyle>
            <a:lvl1pPr>
              <a:defRPr>
                <a:cs typeface="ＭＳ Ｐゴシック" charset="0"/>
              </a:defRPr>
            </a:lvl1pPr>
          </a:lstStyle>
          <a:p>
            <a:pPr>
              <a:defRPr/>
            </a:pPr>
            <a:fld id="{2C8F7BDB-70CE-7648-B147-B20D1BC8368A}" type="slidenum">
              <a:rPr lang="en-US"/>
              <a:pPr>
                <a:defRPr/>
              </a:pPr>
              <a:t>‹#›</a:t>
            </a:fld>
            <a:endParaRPr lang="en-US"/>
          </a:p>
        </p:txBody>
      </p:sp>
    </p:spTree>
    <p:extLst>
      <p:ext uri="{BB962C8B-B14F-4D97-AF65-F5344CB8AC3E}">
        <p14:creationId xmlns:p14="http://schemas.microsoft.com/office/powerpoint/2010/main" val="734686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p:txBody>
          <a:bodyPr/>
          <a:lstStyle>
            <a:lvl1pPr>
              <a:defRPr>
                <a:cs typeface="ＭＳ Ｐゴシック" charset="0"/>
              </a:defRPr>
            </a:lvl1pPr>
          </a:lstStyle>
          <a:p>
            <a:pPr>
              <a:defRPr/>
            </a:pPr>
            <a:endParaRPr lang="en-US"/>
          </a:p>
        </p:txBody>
      </p:sp>
      <p:sp>
        <p:nvSpPr>
          <p:cNvPr id="4" name="Rectangle 4"/>
          <p:cNvSpPr>
            <a:spLocks noGrp="1" noChangeArrowheads="1"/>
          </p:cNvSpPr>
          <p:nvPr>
            <p:ph type="ftr" idx="11"/>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sldNum" idx="12"/>
          </p:nvPr>
        </p:nvSpPr>
        <p:spPr/>
        <p:txBody>
          <a:bodyPr/>
          <a:lstStyle>
            <a:lvl1pPr>
              <a:defRPr>
                <a:cs typeface="ＭＳ Ｐゴシック" charset="0"/>
              </a:defRPr>
            </a:lvl1pPr>
          </a:lstStyle>
          <a:p>
            <a:pPr>
              <a:defRPr/>
            </a:pPr>
            <a:fld id="{6553BB6F-2283-8448-A35A-BBBEDBCC5885}" type="slidenum">
              <a:rPr lang="en-US"/>
              <a:pPr>
                <a:defRPr/>
              </a:pPr>
              <a:t>‹#›</a:t>
            </a:fld>
            <a:endParaRPr lang="en-US"/>
          </a:p>
        </p:txBody>
      </p:sp>
    </p:spTree>
    <p:extLst>
      <p:ext uri="{BB962C8B-B14F-4D97-AF65-F5344CB8AC3E}">
        <p14:creationId xmlns:p14="http://schemas.microsoft.com/office/powerpoint/2010/main" val="523474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p:txBody>
          <a:bodyPr/>
          <a:lstStyle>
            <a:lvl1pPr>
              <a:defRPr>
                <a:cs typeface="ＭＳ Ｐゴシック" charset="0"/>
              </a:defRPr>
            </a:lvl1pPr>
          </a:lstStyle>
          <a:p>
            <a:pPr>
              <a:defRPr/>
            </a:pPr>
            <a:endParaRPr lang="en-US"/>
          </a:p>
        </p:txBody>
      </p:sp>
      <p:sp>
        <p:nvSpPr>
          <p:cNvPr id="3" name="Rectangle 4"/>
          <p:cNvSpPr>
            <a:spLocks noGrp="1" noChangeArrowheads="1"/>
          </p:cNvSpPr>
          <p:nvPr>
            <p:ph type="ftr" idx="11"/>
          </p:nvPr>
        </p:nvSpPr>
        <p:spPr/>
        <p:txBody>
          <a:bodyPr/>
          <a:lstStyle>
            <a:lvl1pPr>
              <a:defRPr>
                <a:cs typeface="ＭＳ Ｐゴシック" charset="0"/>
              </a:defRPr>
            </a:lvl1pPr>
          </a:lstStyle>
          <a:p>
            <a:pPr>
              <a:defRPr/>
            </a:pPr>
            <a:endParaRPr lang="en-US"/>
          </a:p>
        </p:txBody>
      </p:sp>
      <p:sp>
        <p:nvSpPr>
          <p:cNvPr id="4" name="Rectangle 5"/>
          <p:cNvSpPr>
            <a:spLocks noGrp="1" noChangeArrowheads="1"/>
          </p:cNvSpPr>
          <p:nvPr>
            <p:ph type="sldNum" idx="12"/>
          </p:nvPr>
        </p:nvSpPr>
        <p:spPr/>
        <p:txBody>
          <a:bodyPr/>
          <a:lstStyle>
            <a:lvl1pPr>
              <a:defRPr>
                <a:cs typeface="ＭＳ Ｐゴシック" charset="0"/>
              </a:defRPr>
            </a:lvl1pPr>
          </a:lstStyle>
          <a:p>
            <a:pPr>
              <a:defRPr/>
            </a:pPr>
            <a:fld id="{370B43AD-5CC2-7741-A8A3-8DF0097FFB3F}" type="slidenum">
              <a:rPr lang="en-US"/>
              <a:pPr>
                <a:defRPr/>
              </a:pPr>
              <a:t>‹#›</a:t>
            </a:fld>
            <a:endParaRPr lang="en-US"/>
          </a:p>
        </p:txBody>
      </p:sp>
    </p:spTree>
    <p:extLst>
      <p:ext uri="{BB962C8B-B14F-4D97-AF65-F5344CB8AC3E}">
        <p14:creationId xmlns:p14="http://schemas.microsoft.com/office/powerpoint/2010/main" val="4264261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38EB3B-2048-4EF8-9D78-1B20E2E72798}" type="slidenum">
              <a:rPr lang="en-US"/>
              <a:pPr>
                <a:defRPr/>
              </a:pPr>
              <a:t>‹#›</a:t>
            </a:fld>
            <a:endParaRPr lang="en-US"/>
          </a:p>
        </p:txBody>
      </p:sp>
    </p:spTree>
    <p:extLst>
      <p:ext uri="{BB962C8B-B14F-4D97-AF65-F5344CB8AC3E}">
        <p14:creationId xmlns:p14="http://schemas.microsoft.com/office/powerpoint/2010/main" val="1236563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441" indent="0">
              <a:buNone/>
              <a:defRPr sz="1200"/>
            </a:lvl2pPr>
            <a:lvl3pPr marL="912885" indent="0">
              <a:buNone/>
              <a:defRPr sz="1000"/>
            </a:lvl3pPr>
            <a:lvl4pPr marL="1369328" indent="0">
              <a:buNone/>
              <a:defRPr sz="900"/>
            </a:lvl4pPr>
            <a:lvl5pPr marL="1825769" indent="0">
              <a:buNone/>
              <a:defRPr sz="900"/>
            </a:lvl5pPr>
            <a:lvl6pPr marL="2282213" indent="0">
              <a:buNone/>
              <a:defRPr sz="900"/>
            </a:lvl6pPr>
            <a:lvl7pPr marL="2738654" indent="0">
              <a:buNone/>
              <a:defRPr sz="900"/>
            </a:lvl7pPr>
            <a:lvl8pPr marL="3195088" indent="0">
              <a:buNone/>
              <a:defRPr sz="900"/>
            </a:lvl8pPr>
            <a:lvl9pPr marL="3651537"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a:defRPr>
                <a:cs typeface="ＭＳ Ｐゴシック" charset="0"/>
              </a:defRPr>
            </a:lvl1pPr>
          </a:lstStyle>
          <a:p>
            <a:pPr>
              <a:defRPr/>
            </a:pPr>
            <a:endParaRPr lang="en-US"/>
          </a:p>
        </p:txBody>
      </p:sp>
      <p:sp>
        <p:nvSpPr>
          <p:cNvPr id="6" name="Rectangle 4"/>
          <p:cNvSpPr>
            <a:spLocks noGrp="1" noChangeArrowheads="1"/>
          </p:cNvSpPr>
          <p:nvPr>
            <p:ph type="ftr" idx="11"/>
          </p:nvPr>
        </p:nvSpPr>
        <p:spPr/>
        <p:txBody>
          <a:bodyPr/>
          <a:lstStyle>
            <a:lvl1pPr>
              <a:defRPr>
                <a:cs typeface="ＭＳ Ｐゴシック" charset="0"/>
              </a:defRPr>
            </a:lvl1pPr>
          </a:lstStyle>
          <a:p>
            <a:pPr>
              <a:defRPr/>
            </a:pPr>
            <a:endParaRPr lang="en-US"/>
          </a:p>
        </p:txBody>
      </p:sp>
      <p:sp>
        <p:nvSpPr>
          <p:cNvPr id="7" name="Rectangle 5"/>
          <p:cNvSpPr>
            <a:spLocks noGrp="1" noChangeArrowheads="1"/>
          </p:cNvSpPr>
          <p:nvPr>
            <p:ph type="sldNum" idx="12"/>
          </p:nvPr>
        </p:nvSpPr>
        <p:spPr/>
        <p:txBody>
          <a:bodyPr/>
          <a:lstStyle>
            <a:lvl1pPr>
              <a:defRPr>
                <a:cs typeface="ＭＳ Ｐゴシック" charset="0"/>
              </a:defRPr>
            </a:lvl1pPr>
          </a:lstStyle>
          <a:p>
            <a:pPr>
              <a:defRPr/>
            </a:pPr>
            <a:fld id="{E672AC53-26F1-264E-A037-4DB0123367A9}" type="slidenum">
              <a:rPr lang="en-US"/>
              <a:pPr>
                <a:defRPr/>
              </a:pPr>
              <a:t>‹#›</a:t>
            </a:fld>
            <a:endParaRPr lang="en-US"/>
          </a:p>
        </p:txBody>
      </p:sp>
    </p:spTree>
    <p:extLst>
      <p:ext uri="{BB962C8B-B14F-4D97-AF65-F5344CB8AC3E}">
        <p14:creationId xmlns:p14="http://schemas.microsoft.com/office/powerpoint/2010/main" val="3270964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41" indent="0">
              <a:buNone/>
              <a:defRPr sz="2800"/>
            </a:lvl2pPr>
            <a:lvl3pPr marL="912885" indent="0">
              <a:buNone/>
              <a:defRPr sz="2400"/>
            </a:lvl3pPr>
            <a:lvl4pPr marL="1369328" indent="0">
              <a:buNone/>
              <a:defRPr sz="2000"/>
            </a:lvl4pPr>
            <a:lvl5pPr marL="1825769" indent="0">
              <a:buNone/>
              <a:defRPr sz="2000"/>
            </a:lvl5pPr>
            <a:lvl6pPr marL="2282213" indent="0">
              <a:buNone/>
              <a:defRPr sz="2000"/>
            </a:lvl6pPr>
            <a:lvl7pPr marL="2738654" indent="0">
              <a:buNone/>
              <a:defRPr sz="2000"/>
            </a:lvl7pPr>
            <a:lvl8pPr marL="3195088" indent="0">
              <a:buNone/>
              <a:defRPr sz="2000"/>
            </a:lvl8pPr>
            <a:lvl9pPr marL="3651537"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41" indent="0">
              <a:buNone/>
              <a:defRPr sz="1200"/>
            </a:lvl2pPr>
            <a:lvl3pPr marL="912885" indent="0">
              <a:buNone/>
              <a:defRPr sz="1000"/>
            </a:lvl3pPr>
            <a:lvl4pPr marL="1369328" indent="0">
              <a:buNone/>
              <a:defRPr sz="900"/>
            </a:lvl4pPr>
            <a:lvl5pPr marL="1825769" indent="0">
              <a:buNone/>
              <a:defRPr sz="900"/>
            </a:lvl5pPr>
            <a:lvl6pPr marL="2282213" indent="0">
              <a:buNone/>
              <a:defRPr sz="900"/>
            </a:lvl6pPr>
            <a:lvl7pPr marL="2738654" indent="0">
              <a:buNone/>
              <a:defRPr sz="900"/>
            </a:lvl7pPr>
            <a:lvl8pPr marL="3195088" indent="0">
              <a:buNone/>
              <a:defRPr sz="900"/>
            </a:lvl8pPr>
            <a:lvl9pPr marL="3651537"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a:defRPr>
                <a:cs typeface="ＭＳ Ｐゴシック" charset="0"/>
              </a:defRPr>
            </a:lvl1pPr>
          </a:lstStyle>
          <a:p>
            <a:pPr>
              <a:defRPr/>
            </a:pPr>
            <a:endParaRPr lang="en-US"/>
          </a:p>
        </p:txBody>
      </p:sp>
      <p:sp>
        <p:nvSpPr>
          <p:cNvPr id="6" name="Rectangle 4"/>
          <p:cNvSpPr>
            <a:spLocks noGrp="1" noChangeArrowheads="1"/>
          </p:cNvSpPr>
          <p:nvPr>
            <p:ph type="ftr" idx="11"/>
          </p:nvPr>
        </p:nvSpPr>
        <p:spPr/>
        <p:txBody>
          <a:bodyPr/>
          <a:lstStyle>
            <a:lvl1pPr>
              <a:defRPr>
                <a:cs typeface="ＭＳ Ｐゴシック" charset="0"/>
              </a:defRPr>
            </a:lvl1pPr>
          </a:lstStyle>
          <a:p>
            <a:pPr>
              <a:defRPr/>
            </a:pPr>
            <a:endParaRPr lang="en-US"/>
          </a:p>
        </p:txBody>
      </p:sp>
      <p:sp>
        <p:nvSpPr>
          <p:cNvPr id="7" name="Rectangle 5"/>
          <p:cNvSpPr>
            <a:spLocks noGrp="1" noChangeArrowheads="1"/>
          </p:cNvSpPr>
          <p:nvPr>
            <p:ph type="sldNum" idx="12"/>
          </p:nvPr>
        </p:nvSpPr>
        <p:spPr/>
        <p:txBody>
          <a:bodyPr/>
          <a:lstStyle>
            <a:lvl1pPr>
              <a:defRPr>
                <a:cs typeface="ＭＳ Ｐゴシック" charset="0"/>
              </a:defRPr>
            </a:lvl1pPr>
          </a:lstStyle>
          <a:p>
            <a:pPr>
              <a:defRPr/>
            </a:pPr>
            <a:fld id="{FB85B0FD-E819-0242-9AE6-83859087D576}" type="slidenum">
              <a:rPr lang="en-US"/>
              <a:pPr>
                <a:defRPr/>
              </a:pPr>
              <a:t>‹#›</a:t>
            </a:fld>
            <a:endParaRPr lang="en-US"/>
          </a:p>
        </p:txBody>
      </p:sp>
    </p:spTree>
    <p:extLst>
      <p:ext uri="{BB962C8B-B14F-4D97-AF65-F5344CB8AC3E}">
        <p14:creationId xmlns:p14="http://schemas.microsoft.com/office/powerpoint/2010/main" val="4147998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a:defRPr>
                <a:cs typeface="ＭＳ Ｐゴシック" charset="0"/>
              </a:defRPr>
            </a:lvl1pPr>
          </a:lstStyle>
          <a:p>
            <a:pPr>
              <a:defRPr/>
            </a:pPr>
            <a:endParaRPr lang="en-US"/>
          </a:p>
        </p:txBody>
      </p:sp>
      <p:sp>
        <p:nvSpPr>
          <p:cNvPr id="5" name="Rectangle 4"/>
          <p:cNvSpPr>
            <a:spLocks noGrp="1" noChangeArrowheads="1"/>
          </p:cNvSpPr>
          <p:nvPr>
            <p:ph type="ftr" idx="11"/>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sldNum" idx="12"/>
          </p:nvPr>
        </p:nvSpPr>
        <p:spPr/>
        <p:txBody>
          <a:bodyPr/>
          <a:lstStyle>
            <a:lvl1pPr>
              <a:defRPr>
                <a:cs typeface="ＭＳ Ｐゴシック" charset="0"/>
              </a:defRPr>
            </a:lvl1pPr>
          </a:lstStyle>
          <a:p>
            <a:pPr>
              <a:defRPr/>
            </a:pPr>
            <a:fld id="{18FE2FAB-9A95-DE41-9867-9B1DB5A8EBCC}" type="slidenum">
              <a:rPr lang="en-US"/>
              <a:pPr>
                <a:defRPr/>
              </a:pPr>
              <a:t>‹#›</a:t>
            </a:fld>
            <a:endParaRPr lang="en-US"/>
          </a:p>
        </p:txBody>
      </p:sp>
    </p:spTree>
    <p:extLst>
      <p:ext uri="{BB962C8B-B14F-4D97-AF65-F5344CB8AC3E}">
        <p14:creationId xmlns:p14="http://schemas.microsoft.com/office/powerpoint/2010/main" val="187934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16"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a:defRPr>
                <a:cs typeface="ＭＳ Ｐゴシック" charset="0"/>
              </a:defRPr>
            </a:lvl1pPr>
          </a:lstStyle>
          <a:p>
            <a:pPr>
              <a:defRPr/>
            </a:pPr>
            <a:endParaRPr lang="en-US"/>
          </a:p>
        </p:txBody>
      </p:sp>
      <p:sp>
        <p:nvSpPr>
          <p:cNvPr id="5" name="Rectangle 4"/>
          <p:cNvSpPr>
            <a:spLocks noGrp="1" noChangeArrowheads="1"/>
          </p:cNvSpPr>
          <p:nvPr>
            <p:ph type="ftr" idx="11"/>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sldNum" idx="12"/>
          </p:nvPr>
        </p:nvSpPr>
        <p:spPr/>
        <p:txBody>
          <a:bodyPr/>
          <a:lstStyle>
            <a:lvl1pPr>
              <a:defRPr>
                <a:cs typeface="ＭＳ Ｐゴシック" charset="0"/>
              </a:defRPr>
            </a:lvl1pPr>
          </a:lstStyle>
          <a:p>
            <a:pPr>
              <a:defRPr/>
            </a:pPr>
            <a:fld id="{8E484D87-131F-9A44-95CA-3BE48924C3F7}" type="slidenum">
              <a:rPr lang="en-US"/>
              <a:pPr>
                <a:defRPr/>
              </a:pPr>
              <a:t>‹#›</a:t>
            </a:fld>
            <a:endParaRPr lang="en-US"/>
          </a:p>
        </p:txBody>
      </p:sp>
    </p:spTree>
    <p:extLst>
      <p:ext uri="{BB962C8B-B14F-4D97-AF65-F5344CB8AC3E}">
        <p14:creationId xmlns:p14="http://schemas.microsoft.com/office/powerpoint/2010/main" val="579799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16" y="274641"/>
            <a:ext cx="8228013" cy="1141412"/>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p:txBody>
          <a:bodyPr/>
          <a:lstStyle>
            <a:lvl1pPr>
              <a:defRPr>
                <a:cs typeface="ＭＳ Ｐゴシック" charset="0"/>
              </a:defRPr>
            </a:lvl1pPr>
          </a:lstStyle>
          <a:p>
            <a:pPr>
              <a:defRPr/>
            </a:pPr>
            <a:endParaRPr lang="en-US"/>
          </a:p>
        </p:txBody>
      </p:sp>
      <p:sp>
        <p:nvSpPr>
          <p:cNvPr id="4" name="Rectangle 4"/>
          <p:cNvSpPr>
            <a:spLocks noGrp="1" noChangeArrowheads="1"/>
          </p:cNvSpPr>
          <p:nvPr>
            <p:ph type="ftr" idx="11"/>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sldNum" idx="12"/>
          </p:nvPr>
        </p:nvSpPr>
        <p:spPr/>
        <p:txBody>
          <a:bodyPr/>
          <a:lstStyle>
            <a:lvl1pPr>
              <a:defRPr>
                <a:cs typeface="ＭＳ Ｐゴシック" charset="0"/>
              </a:defRPr>
            </a:lvl1pPr>
          </a:lstStyle>
          <a:p>
            <a:pPr>
              <a:defRPr/>
            </a:pPr>
            <a:fld id="{C3E7B569-E1F1-5348-BB15-465326C8CBFF}" type="slidenum">
              <a:rPr lang="en-US"/>
              <a:pPr>
                <a:defRPr/>
              </a:pPr>
              <a:t>‹#›</a:t>
            </a:fld>
            <a:endParaRPr lang="en-US"/>
          </a:p>
        </p:txBody>
      </p:sp>
    </p:spTree>
    <p:extLst>
      <p:ext uri="{BB962C8B-B14F-4D97-AF65-F5344CB8AC3E}">
        <p14:creationId xmlns:p14="http://schemas.microsoft.com/office/powerpoint/2010/main" val="3597512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16" y="274641"/>
            <a:ext cx="8228013" cy="11414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16" y="1600205"/>
            <a:ext cx="8228013" cy="4524375"/>
          </a:xfrm>
        </p:spPr>
        <p:txBody>
          <a:bodyPr/>
          <a:lstStyle/>
          <a:p>
            <a:pPr lvl="0"/>
            <a:endParaRPr lang="en-US" noProof="0" smtClean="0"/>
          </a:p>
        </p:txBody>
      </p:sp>
      <p:sp>
        <p:nvSpPr>
          <p:cNvPr id="4" name="Rectangle 3"/>
          <p:cNvSpPr>
            <a:spLocks noGrp="1" noChangeArrowheads="1"/>
          </p:cNvSpPr>
          <p:nvPr>
            <p:ph type="dt" idx="10"/>
          </p:nvPr>
        </p:nvSpPr>
        <p:spPr/>
        <p:txBody>
          <a:bodyPr/>
          <a:lstStyle>
            <a:lvl1pPr>
              <a:defRPr>
                <a:cs typeface="ＭＳ Ｐゴシック" charset="0"/>
              </a:defRPr>
            </a:lvl1pPr>
          </a:lstStyle>
          <a:p>
            <a:pPr>
              <a:defRPr/>
            </a:pPr>
            <a:endParaRPr lang="en-US"/>
          </a:p>
        </p:txBody>
      </p:sp>
      <p:sp>
        <p:nvSpPr>
          <p:cNvPr id="5" name="Rectangle 4"/>
          <p:cNvSpPr>
            <a:spLocks noGrp="1" noChangeArrowheads="1"/>
          </p:cNvSpPr>
          <p:nvPr>
            <p:ph type="ftr" idx="11"/>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sldNum" idx="12"/>
          </p:nvPr>
        </p:nvSpPr>
        <p:spPr/>
        <p:txBody>
          <a:bodyPr/>
          <a:lstStyle>
            <a:lvl1pPr>
              <a:defRPr>
                <a:cs typeface="ＭＳ Ｐゴシック" charset="0"/>
              </a:defRPr>
            </a:lvl1pPr>
          </a:lstStyle>
          <a:p>
            <a:pPr>
              <a:defRPr/>
            </a:pPr>
            <a:fld id="{0B586B91-F5D8-8247-95EB-3A83FD7A53A1}" type="slidenum">
              <a:rPr lang="en-US"/>
              <a:pPr>
                <a:defRPr/>
              </a:pPr>
              <a:t>‹#›</a:t>
            </a:fld>
            <a:endParaRPr lang="en-US"/>
          </a:p>
        </p:txBody>
      </p:sp>
    </p:spTree>
    <p:extLst>
      <p:ext uri="{BB962C8B-B14F-4D97-AF65-F5344CB8AC3E}">
        <p14:creationId xmlns:p14="http://schemas.microsoft.com/office/powerpoint/2010/main" val="532610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16" y="274638"/>
            <a:ext cx="8228013" cy="5849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
          <p:cNvSpPr>
            <a:spLocks noGrp="1" noChangeArrowheads="1"/>
          </p:cNvSpPr>
          <p:nvPr>
            <p:ph type="dt" idx="10"/>
          </p:nvPr>
        </p:nvSpPr>
        <p:spPr/>
        <p:txBody>
          <a:bodyPr/>
          <a:lstStyle>
            <a:lvl1pPr>
              <a:defRPr>
                <a:cs typeface="ＭＳ Ｐゴシック" charset="0"/>
              </a:defRPr>
            </a:lvl1pPr>
          </a:lstStyle>
          <a:p>
            <a:pPr>
              <a:defRPr/>
            </a:pPr>
            <a:endParaRPr lang="en-US"/>
          </a:p>
        </p:txBody>
      </p:sp>
      <p:sp>
        <p:nvSpPr>
          <p:cNvPr id="4" name="Rectangle 4"/>
          <p:cNvSpPr>
            <a:spLocks noGrp="1" noChangeArrowheads="1"/>
          </p:cNvSpPr>
          <p:nvPr>
            <p:ph type="ftr" idx="11"/>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sldNum" idx="12"/>
          </p:nvPr>
        </p:nvSpPr>
        <p:spPr/>
        <p:txBody>
          <a:bodyPr/>
          <a:lstStyle>
            <a:lvl1pPr>
              <a:defRPr>
                <a:cs typeface="ＭＳ Ｐゴシック" charset="0"/>
              </a:defRPr>
            </a:lvl1pPr>
          </a:lstStyle>
          <a:p>
            <a:pPr>
              <a:defRPr/>
            </a:pPr>
            <a:fld id="{14ADE08A-341B-8E49-BB8A-3B189B7016D9}" type="slidenum">
              <a:rPr lang="en-US"/>
              <a:pPr>
                <a:defRPr/>
              </a:pPr>
              <a:t>‹#›</a:t>
            </a:fld>
            <a:endParaRPr lang="en-US"/>
          </a:p>
        </p:txBody>
      </p:sp>
    </p:spTree>
    <p:extLst>
      <p:ext uri="{BB962C8B-B14F-4D97-AF65-F5344CB8AC3E}">
        <p14:creationId xmlns:p14="http://schemas.microsoft.com/office/powerpoint/2010/main" val="36021914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481" y="273629"/>
            <a:ext cx="8226720" cy="1143480"/>
          </a:xfrm>
        </p:spPr>
        <p:txBody>
          <a:bodyPr/>
          <a:lstStyle/>
          <a:p>
            <a:r>
              <a:rPr lang="zh-CN" altLang="en-US" smtClean="0"/>
              <a:t>单击此处编辑母版标题样式</a:t>
            </a:r>
            <a:endParaRPr lang="zh-CN" altLang="en-US"/>
          </a:p>
        </p:txBody>
      </p:sp>
      <p:sp>
        <p:nvSpPr>
          <p:cNvPr id="3" name="日期占位符 2"/>
          <p:cNvSpPr>
            <a:spLocks noGrp="1"/>
          </p:cNvSpPr>
          <p:nvPr>
            <p:ph type="dt" idx="10"/>
          </p:nvPr>
        </p:nvSpPr>
        <p:spPr>
          <a:xfrm>
            <a:off x="456482" y="6247376"/>
            <a:ext cx="2128320" cy="470930"/>
          </a:xfrm>
        </p:spPr>
        <p:txBody>
          <a:bodyPr/>
          <a:lstStyle>
            <a:lvl1pPr>
              <a:defRPr/>
            </a:lvl1pPr>
          </a:lstStyle>
          <a:p>
            <a:endParaRPr lang="en-US">
              <a:solidFill>
                <a:prstClr val="black">
                  <a:tint val="75000"/>
                </a:prstClr>
              </a:solidFill>
              <a:latin typeface="Calibri"/>
            </a:endParaRPr>
          </a:p>
        </p:txBody>
      </p:sp>
      <p:sp>
        <p:nvSpPr>
          <p:cNvPr id="4" name="页脚占位符 3"/>
          <p:cNvSpPr>
            <a:spLocks noGrp="1"/>
          </p:cNvSpPr>
          <p:nvPr>
            <p:ph type="ftr" idx="11"/>
          </p:nvPr>
        </p:nvSpPr>
        <p:spPr>
          <a:xfrm>
            <a:off x="3127680" y="6247376"/>
            <a:ext cx="2897280" cy="470930"/>
          </a:xfrm>
        </p:spPr>
        <p:txBody>
          <a:bodyPr/>
          <a:lstStyle>
            <a:lvl1pPr>
              <a:defRPr/>
            </a:lvl1pPr>
          </a:lstStyle>
          <a:p>
            <a:endParaRPr lang="en-US">
              <a:solidFill>
                <a:prstClr val="black">
                  <a:tint val="75000"/>
                </a:prstClr>
              </a:solidFill>
              <a:latin typeface="Calibri"/>
            </a:endParaRPr>
          </a:p>
        </p:txBody>
      </p:sp>
      <p:sp>
        <p:nvSpPr>
          <p:cNvPr id="5" name="灯片编号占位符 4"/>
          <p:cNvSpPr>
            <a:spLocks noGrp="1"/>
          </p:cNvSpPr>
          <p:nvPr>
            <p:ph type="sldNum" idx="12"/>
          </p:nvPr>
        </p:nvSpPr>
        <p:spPr>
          <a:xfrm>
            <a:off x="6556322" y="6247376"/>
            <a:ext cx="2128320" cy="470930"/>
          </a:xfrm>
        </p:spPr>
        <p:txBody>
          <a:bodyPr/>
          <a:lstStyle>
            <a:lvl1pPr>
              <a:defRPr/>
            </a:lvl1pPr>
          </a:lstStyle>
          <a:p>
            <a:fld id="{1E9597D3-B8D6-4C66-8C84-11425FC939E2}"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52804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038" indent="0" algn="ctr">
              <a:buNone/>
              <a:defRPr/>
            </a:lvl2pPr>
            <a:lvl3pPr marL="828077" indent="0" algn="ctr">
              <a:buNone/>
              <a:defRPr/>
            </a:lvl3pPr>
            <a:lvl4pPr marL="1242116" indent="0" algn="ctr">
              <a:buNone/>
              <a:defRPr/>
            </a:lvl4pPr>
            <a:lvl5pPr marL="1656154" indent="0" algn="ctr">
              <a:buNone/>
              <a:defRPr/>
            </a:lvl5pPr>
            <a:lvl6pPr marL="2070195" indent="0" algn="ctr">
              <a:buNone/>
              <a:defRPr/>
            </a:lvl6pPr>
            <a:lvl7pPr marL="2484232" indent="0" algn="ctr">
              <a:buNone/>
              <a:defRPr/>
            </a:lvl7pPr>
            <a:lvl8pPr marL="2898271" indent="0" algn="ctr">
              <a:buNone/>
              <a:defRPr/>
            </a:lvl8pPr>
            <a:lvl9pPr marL="3312312"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D99B0BCB-366D-4118-8D5F-179C6C57D478}" type="slidenum">
              <a:rPr lang="en-US"/>
              <a:pPr/>
              <a:t>‹#›</a:t>
            </a:fld>
            <a:endParaRPr lang="en-US"/>
          </a:p>
        </p:txBody>
      </p:sp>
    </p:spTree>
    <p:extLst>
      <p:ext uri="{BB962C8B-B14F-4D97-AF65-F5344CB8AC3E}">
        <p14:creationId xmlns:p14="http://schemas.microsoft.com/office/powerpoint/2010/main" val="1468276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9A4F1954-08AD-43E7-834C-671A3EB27906}" type="slidenum">
              <a:rPr lang="en-US"/>
              <a:pPr/>
              <a:t>‹#›</a:t>
            </a:fld>
            <a:endParaRPr lang="en-US"/>
          </a:p>
        </p:txBody>
      </p:sp>
    </p:spTree>
    <p:extLst>
      <p:ext uri="{BB962C8B-B14F-4D97-AF65-F5344CB8AC3E}">
        <p14:creationId xmlns:p14="http://schemas.microsoft.com/office/powerpoint/2010/main" val="2092091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109" indent="0">
              <a:buNone/>
              <a:defRPr sz="1800"/>
            </a:lvl2pPr>
            <a:lvl3pPr marL="912222" indent="0">
              <a:buNone/>
              <a:defRPr sz="1600"/>
            </a:lvl3pPr>
            <a:lvl4pPr marL="1368334" indent="0">
              <a:buNone/>
              <a:defRPr sz="1400"/>
            </a:lvl4pPr>
            <a:lvl5pPr marL="1824444" indent="0">
              <a:buNone/>
              <a:defRPr sz="1400"/>
            </a:lvl5pPr>
            <a:lvl6pPr marL="2280557" indent="0">
              <a:buNone/>
              <a:defRPr sz="1400"/>
            </a:lvl6pPr>
            <a:lvl7pPr marL="2736666" indent="0">
              <a:buNone/>
              <a:defRPr sz="1400"/>
            </a:lvl7pPr>
            <a:lvl8pPr marL="3192771" indent="0">
              <a:buNone/>
              <a:defRPr sz="1400"/>
            </a:lvl8pPr>
            <a:lvl9pPr marL="3648888"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5F5A95-33CD-424A-A16C-0561E6D91839}" type="slidenum">
              <a:rPr lang="en-US"/>
              <a:pPr>
                <a:defRPr/>
              </a:pPr>
              <a:t>‹#›</a:t>
            </a:fld>
            <a:endParaRPr lang="en-US"/>
          </a:p>
        </p:txBody>
      </p:sp>
    </p:spTree>
    <p:extLst>
      <p:ext uri="{BB962C8B-B14F-4D97-AF65-F5344CB8AC3E}">
        <p14:creationId xmlns:p14="http://schemas.microsoft.com/office/powerpoint/2010/main" val="22569643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79"/>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038" indent="0">
              <a:buNone/>
              <a:defRPr sz="1600"/>
            </a:lvl2pPr>
            <a:lvl3pPr marL="828077" indent="0">
              <a:buNone/>
              <a:defRPr sz="1500"/>
            </a:lvl3pPr>
            <a:lvl4pPr marL="1242116" indent="0">
              <a:buNone/>
              <a:defRPr sz="1300"/>
            </a:lvl4pPr>
            <a:lvl5pPr marL="1656154" indent="0">
              <a:buNone/>
              <a:defRPr sz="1300"/>
            </a:lvl5pPr>
            <a:lvl6pPr marL="2070195" indent="0">
              <a:buNone/>
              <a:defRPr sz="1300"/>
            </a:lvl6pPr>
            <a:lvl7pPr marL="2484232" indent="0">
              <a:buNone/>
              <a:defRPr sz="1300"/>
            </a:lvl7pPr>
            <a:lvl8pPr marL="2898271" indent="0">
              <a:buNone/>
              <a:defRPr sz="1300"/>
            </a:lvl8pPr>
            <a:lvl9pPr marL="3312312" indent="0">
              <a:buNone/>
              <a:defRPr sz="13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69AE980-42BF-4B43-A536-9AB09ACD41D3}" type="slidenum">
              <a:rPr lang="en-US"/>
              <a:pPr/>
              <a:t>‹#›</a:t>
            </a:fld>
            <a:endParaRPr lang="en-US"/>
          </a:p>
        </p:txBody>
      </p:sp>
    </p:spTree>
    <p:extLst>
      <p:ext uri="{BB962C8B-B14F-4D97-AF65-F5344CB8AC3E}">
        <p14:creationId xmlns:p14="http://schemas.microsoft.com/office/powerpoint/2010/main" val="3570154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345"/>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241" y="1604345"/>
            <a:ext cx="404496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1FEB5FEC-FCA9-465A-BB42-A3DAA84CC1A4}" type="slidenum">
              <a:rPr lang="en-US"/>
              <a:pPr/>
              <a:t>‹#›</a:t>
            </a:fld>
            <a:endParaRPr lang="en-US"/>
          </a:p>
        </p:txBody>
      </p:sp>
    </p:spTree>
    <p:extLst>
      <p:ext uri="{BB962C8B-B14F-4D97-AF65-F5344CB8AC3E}">
        <p14:creationId xmlns:p14="http://schemas.microsoft.com/office/powerpoint/2010/main" val="3477254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086"/>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038" indent="0">
              <a:buNone/>
              <a:defRPr sz="1800" b="1"/>
            </a:lvl2pPr>
            <a:lvl3pPr marL="828077" indent="0">
              <a:buNone/>
              <a:defRPr sz="1600" b="1"/>
            </a:lvl3pPr>
            <a:lvl4pPr marL="1242116" indent="0">
              <a:buNone/>
              <a:defRPr sz="1500" b="1"/>
            </a:lvl4pPr>
            <a:lvl5pPr marL="1656154" indent="0">
              <a:buNone/>
              <a:defRPr sz="1500" b="1"/>
            </a:lvl5pPr>
            <a:lvl6pPr marL="2070195" indent="0">
              <a:buNone/>
              <a:defRPr sz="1500" b="1"/>
            </a:lvl6pPr>
            <a:lvl7pPr marL="2484232" indent="0">
              <a:buNone/>
              <a:defRPr sz="1500" b="1"/>
            </a:lvl7pPr>
            <a:lvl8pPr marL="2898271" indent="0">
              <a:buNone/>
              <a:defRPr sz="1500" b="1"/>
            </a:lvl8pPr>
            <a:lvl9pPr marL="3312312"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4038" indent="0">
              <a:buNone/>
              <a:defRPr sz="1800" b="1"/>
            </a:lvl2pPr>
            <a:lvl3pPr marL="828077" indent="0">
              <a:buNone/>
              <a:defRPr sz="1600" b="1"/>
            </a:lvl3pPr>
            <a:lvl4pPr marL="1242116" indent="0">
              <a:buNone/>
              <a:defRPr sz="1500" b="1"/>
            </a:lvl4pPr>
            <a:lvl5pPr marL="1656154" indent="0">
              <a:buNone/>
              <a:defRPr sz="1500" b="1"/>
            </a:lvl5pPr>
            <a:lvl6pPr marL="2070195" indent="0">
              <a:buNone/>
              <a:defRPr sz="1500" b="1"/>
            </a:lvl6pPr>
            <a:lvl7pPr marL="2484232" indent="0">
              <a:buNone/>
              <a:defRPr sz="1500" b="1"/>
            </a:lvl7pPr>
            <a:lvl8pPr marL="2898271" indent="0">
              <a:buNone/>
              <a:defRPr sz="1500" b="1"/>
            </a:lvl8pPr>
            <a:lvl9pPr marL="3312312"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4227511A-00F2-4717-AF6C-94780CF4F984}" type="slidenum">
              <a:rPr lang="en-US"/>
              <a:pPr/>
              <a:t>‹#›</a:t>
            </a:fld>
            <a:endParaRPr lang="en-US"/>
          </a:p>
        </p:txBody>
      </p:sp>
    </p:spTree>
    <p:extLst>
      <p:ext uri="{BB962C8B-B14F-4D97-AF65-F5344CB8AC3E}">
        <p14:creationId xmlns:p14="http://schemas.microsoft.com/office/powerpoint/2010/main" val="42749113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F6F1FF2C-C0F1-47AC-A545-C52C15677735}" type="slidenum">
              <a:rPr lang="en-US"/>
              <a:pPr/>
              <a:t>‹#›</a:t>
            </a:fld>
            <a:endParaRPr lang="en-US"/>
          </a:p>
        </p:txBody>
      </p:sp>
    </p:spTree>
    <p:extLst>
      <p:ext uri="{BB962C8B-B14F-4D97-AF65-F5344CB8AC3E}">
        <p14:creationId xmlns:p14="http://schemas.microsoft.com/office/powerpoint/2010/main" val="3508718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0634929E-39E8-434E-9791-D3710CC6370C}" type="slidenum">
              <a:rPr lang="en-US"/>
              <a:pPr/>
              <a:t>‹#›</a:t>
            </a:fld>
            <a:endParaRPr lang="en-US"/>
          </a:p>
        </p:txBody>
      </p:sp>
    </p:spTree>
    <p:extLst>
      <p:ext uri="{BB962C8B-B14F-4D97-AF65-F5344CB8AC3E}">
        <p14:creationId xmlns:p14="http://schemas.microsoft.com/office/powerpoint/2010/main" val="7383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407"/>
            <a:ext cx="3008160" cy="4692013"/>
          </a:xfrm>
        </p:spPr>
        <p:txBody>
          <a:bodyPr/>
          <a:lstStyle>
            <a:lvl1pPr marL="0" indent="0">
              <a:buNone/>
              <a:defRPr sz="1300"/>
            </a:lvl1pPr>
            <a:lvl2pPr marL="414038" indent="0">
              <a:buNone/>
              <a:defRPr sz="1100"/>
            </a:lvl2pPr>
            <a:lvl3pPr marL="828077" indent="0">
              <a:buNone/>
              <a:defRPr sz="900"/>
            </a:lvl3pPr>
            <a:lvl4pPr marL="1242116" indent="0">
              <a:buNone/>
              <a:defRPr sz="800"/>
            </a:lvl4pPr>
            <a:lvl5pPr marL="1656154" indent="0">
              <a:buNone/>
              <a:defRPr sz="800"/>
            </a:lvl5pPr>
            <a:lvl6pPr marL="2070195" indent="0">
              <a:buNone/>
              <a:defRPr sz="800"/>
            </a:lvl6pPr>
            <a:lvl7pPr marL="2484232" indent="0">
              <a:buNone/>
              <a:defRPr sz="800"/>
            </a:lvl7pPr>
            <a:lvl8pPr marL="2898271" indent="0">
              <a:buNone/>
              <a:defRPr sz="800"/>
            </a:lvl8pPr>
            <a:lvl9pPr marL="3312312"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9D8D42B4-DA37-4E09-8427-05C961E5F069}" type="slidenum">
              <a:rPr lang="en-US"/>
              <a:pPr/>
              <a:t>‹#›</a:t>
            </a:fld>
            <a:endParaRPr lang="en-US"/>
          </a:p>
        </p:txBody>
      </p:sp>
    </p:spTree>
    <p:extLst>
      <p:ext uri="{BB962C8B-B14F-4D97-AF65-F5344CB8AC3E}">
        <p14:creationId xmlns:p14="http://schemas.microsoft.com/office/powerpoint/2010/main" val="12252880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4038" indent="0">
              <a:buNone/>
              <a:defRPr sz="2500"/>
            </a:lvl2pPr>
            <a:lvl3pPr marL="828077" indent="0">
              <a:buNone/>
              <a:defRPr sz="2200"/>
            </a:lvl3pPr>
            <a:lvl4pPr marL="1242116" indent="0">
              <a:buNone/>
              <a:defRPr sz="1800"/>
            </a:lvl4pPr>
            <a:lvl5pPr marL="1656154" indent="0">
              <a:buNone/>
              <a:defRPr sz="1800"/>
            </a:lvl5pPr>
            <a:lvl6pPr marL="2070195" indent="0">
              <a:buNone/>
              <a:defRPr sz="1800"/>
            </a:lvl6pPr>
            <a:lvl7pPr marL="2484232" indent="0">
              <a:buNone/>
              <a:defRPr sz="1800"/>
            </a:lvl7pPr>
            <a:lvl8pPr marL="2898271" indent="0">
              <a:buNone/>
              <a:defRPr sz="1800"/>
            </a:lvl8pPr>
            <a:lvl9pPr marL="3312312" indent="0">
              <a:buNone/>
              <a:defRPr sz="1800"/>
            </a:lvl9pPr>
          </a:lstStyle>
          <a:p>
            <a:endParaRPr lang="en-US"/>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4038" indent="0">
              <a:buNone/>
              <a:defRPr sz="1100"/>
            </a:lvl2pPr>
            <a:lvl3pPr marL="828077" indent="0">
              <a:buNone/>
              <a:defRPr sz="900"/>
            </a:lvl3pPr>
            <a:lvl4pPr marL="1242116" indent="0">
              <a:buNone/>
              <a:defRPr sz="800"/>
            </a:lvl4pPr>
            <a:lvl5pPr marL="1656154" indent="0">
              <a:buNone/>
              <a:defRPr sz="800"/>
            </a:lvl5pPr>
            <a:lvl6pPr marL="2070195" indent="0">
              <a:buNone/>
              <a:defRPr sz="800"/>
            </a:lvl6pPr>
            <a:lvl7pPr marL="2484232" indent="0">
              <a:buNone/>
              <a:defRPr sz="800"/>
            </a:lvl7pPr>
            <a:lvl8pPr marL="2898271" indent="0">
              <a:buNone/>
              <a:defRPr sz="800"/>
            </a:lvl8pPr>
            <a:lvl9pPr marL="3312312"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38DF20FA-C013-405D-885B-12179AFDA8CA}" type="slidenum">
              <a:rPr lang="en-US"/>
              <a:pPr/>
              <a:t>‹#›</a:t>
            </a:fld>
            <a:endParaRPr lang="en-US"/>
          </a:p>
        </p:txBody>
      </p:sp>
    </p:spTree>
    <p:extLst>
      <p:ext uri="{BB962C8B-B14F-4D97-AF65-F5344CB8AC3E}">
        <p14:creationId xmlns:p14="http://schemas.microsoft.com/office/powerpoint/2010/main" val="29864526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21A7D26-0257-44D5-A0CD-C4D62377125C}" type="slidenum">
              <a:rPr lang="en-US"/>
              <a:pPr/>
              <a:t>‹#›</a:t>
            </a:fld>
            <a:endParaRPr lang="en-US"/>
          </a:p>
        </p:txBody>
      </p:sp>
    </p:spTree>
    <p:extLst>
      <p:ext uri="{BB962C8B-B14F-4D97-AF65-F5344CB8AC3E}">
        <p14:creationId xmlns:p14="http://schemas.microsoft.com/office/powerpoint/2010/main" val="19458410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273645"/>
            <a:ext cx="2056320" cy="585565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1" y="273645"/>
            <a:ext cx="6032160" cy="585565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120DB03A-E709-4D54-93CC-CBD6807EB79B}" type="slidenum">
              <a:rPr lang="en-US"/>
              <a:pPr/>
              <a:t>‹#›</a:t>
            </a:fld>
            <a:endParaRPr lang="en-US"/>
          </a:p>
        </p:txBody>
      </p:sp>
    </p:spTree>
    <p:extLst>
      <p:ext uri="{BB962C8B-B14F-4D97-AF65-F5344CB8AC3E}">
        <p14:creationId xmlns:p14="http://schemas.microsoft.com/office/powerpoint/2010/main" val="32216712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6485" y="6247376"/>
            <a:ext cx="2128320" cy="470930"/>
          </a:xfrm>
        </p:spPr>
        <p:txBody>
          <a:bodyPr/>
          <a:lstStyle>
            <a:lvl1pPr>
              <a:defRPr/>
            </a:lvl1pPr>
          </a:lstStyle>
          <a:p>
            <a:endParaRPr lang="en-US"/>
          </a:p>
        </p:txBody>
      </p:sp>
      <p:sp>
        <p:nvSpPr>
          <p:cNvPr id="4" name="Footer Placeholder 3"/>
          <p:cNvSpPr>
            <a:spLocks noGrp="1"/>
          </p:cNvSpPr>
          <p:nvPr>
            <p:ph type="ftr" idx="11"/>
          </p:nvPr>
        </p:nvSpPr>
        <p:spPr>
          <a:xfrm>
            <a:off x="3127680" y="6247376"/>
            <a:ext cx="2897280" cy="470930"/>
          </a:xfrm>
        </p:spPr>
        <p:txBody>
          <a:bodyPr/>
          <a:lstStyle>
            <a:lvl1pPr>
              <a:defRPr/>
            </a:lvl1pPr>
          </a:lstStyle>
          <a:p>
            <a:endParaRPr lang="en-US"/>
          </a:p>
        </p:txBody>
      </p:sp>
      <p:sp>
        <p:nvSpPr>
          <p:cNvPr id="5" name="Slide Number Placeholder 4"/>
          <p:cNvSpPr>
            <a:spLocks noGrp="1"/>
          </p:cNvSpPr>
          <p:nvPr>
            <p:ph type="sldNum" idx="12"/>
          </p:nvPr>
        </p:nvSpPr>
        <p:spPr>
          <a:xfrm>
            <a:off x="6556325" y="6247376"/>
            <a:ext cx="2128320" cy="470930"/>
          </a:xfrm>
        </p:spPr>
        <p:txBody>
          <a:bodyPr/>
          <a:lstStyle>
            <a:lvl1pPr>
              <a:defRPr/>
            </a:lvl1pPr>
          </a:lstStyle>
          <a:p>
            <a:fld id="{E3489C0F-7FD7-429E-877C-EB966DB32F38}" type="slidenum">
              <a:rPr lang="en-US"/>
              <a:pPr/>
              <a:t>‹#›</a:t>
            </a:fld>
            <a:endParaRPr lang="en-US"/>
          </a:p>
        </p:txBody>
      </p:sp>
    </p:spTree>
    <p:extLst>
      <p:ext uri="{BB962C8B-B14F-4D97-AF65-F5344CB8AC3E}">
        <p14:creationId xmlns:p14="http://schemas.microsoft.com/office/powerpoint/2010/main" val="917714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4DD34A-B6FB-48BA-97CE-A175C9FFE502}" type="slidenum">
              <a:rPr lang="en-US"/>
              <a:pPr>
                <a:defRPr/>
              </a:pPr>
              <a:t>‹#›</a:t>
            </a:fld>
            <a:endParaRPr lang="en-US"/>
          </a:p>
        </p:txBody>
      </p:sp>
    </p:spTree>
    <p:extLst>
      <p:ext uri="{BB962C8B-B14F-4D97-AF65-F5344CB8AC3E}">
        <p14:creationId xmlns:p14="http://schemas.microsoft.com/office/powerpoint/2010/main" val="4098885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440" y="2129984"/>
            <a:ext cx="7773120" cy="1470394"/>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2321" y="3885528"/>
            <a:ext cx="6400800" cy="1752664"/>
          </a:xfrm>
        </p:spPr>
        <p:txBody>
          <a:bodyPr/>
          <a:lstStyle>
            <a:lvl1pPr marL="0" indent="0" algn="ctr">
              <a:buNone/>
              <a:defRPr>
                <a:solidFill>
                  <a:schemeClr val="tx1">
                    <a:tint val="75000"/>
                  </a:schemeClr>
                </a:solidFill>
              </a:defRPr>
            </a:lvl1pPr>
            <a:lvl2pPr marL="414640" indent="0" algn="ctr">
              <a:buNone/>
              <a:defRPr>
                <a:solidFill>
                  <a:schemeClr val="tx1">
                    <a:tint val="75000"/>
                  </a:schemeClr>
                </a:solidFill>
              </a:defRPr>
            </a:lvl2pPr>
            <a:lvl3pPr marL="829280" indent="0" algn="ctr">
              <a:buNone/>
              <a:defRPr>
                <a:solidFill>
                  <a:schemeClr val="tx1">
                    <a:tint val="75000"/>
                  </a:schemeClr>
                </a:solidFill>
              </a:defRPr>
            </a:lvl3pPr>
            <a:lvl4pPr marL="1243920" indent="0" algn="ctr">
              <a:buNone/>
              <a:defRPr>
                <a:solidFill>
                  <a:schemeClr val="tx1">
                    <a:tint val="75000"/>
                  </a:schemeClr>
                </a:solidFill>
              </a:defRPr>
            </a:lvl4pPr>
            <a:lvl5pPr marL="1658560" indent="0" algn="ctr">
              <a:buNone/>
              <a:defRPr>
                <a:solidFill>
                  <a:schemeClr val="tx1">
                    <a:tint val="75000"/>
                  </a:schemeClr>
                </a:solidFill>
              </a:defRPr>
            </a:lvl5pPr>
            <a:lvl6pPr marL="2073201" indent="0" algn="ctr">
              <a:buNone/>
              <a:defRPr>
                <a:solidFill>
                  <a:schemeClr val="tx1">
                    <a:tint val="75000"/>
                  </a:schemeClr>
                </a:solidFill>
              </a:defRPr>
            </a:lvl6pPr>
            <a:lvl7pPr marL="2487841" indent="0" algn="ctr">
              <a:buNone/>
              <a:defRPr>
                <a:solidFill>
                  <a:schemeClr val="tx1">
                    <a:tint val="75000"/>
                  </a:schemeClr>
                </a:solidFill>
              </a:defRPr>
            </a:lvl7pPr>
            <a:lvl8pPr marL="2902481" indent="0" algn="ctr">
              <a:buNone/>
              <a:defRPr>
                <a:solidFill>
                  <a:schemeClr val="tx1">
                    <a:tint val="75000"/>
                  </a:schemeClr>
                </a:solidFill>
              </a:defRPr>
            </a:lvl8pPr>
            <a:lvl9pPr marL="3317121"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1"/>
          <p:cNvSpPr txBox="1">
            <a:spLocks noGrp="1"/>
          </p:cNvSpPr>
          <p:nvPr>
            <p:ph type="dt" sz="half" idx="10"/>
          </p:nvPr>
        </p:nvSpPr>
        <p:spPr>
          <a:ln/>
        </p:spPr>
        <p:txBody>
          <a:bodyPr/>
          <a:lstStyle>
            <a:lvl1pPr>
              <a:defRPr/>
            </a:lvl1pPr>
          </a:lstStyle>
          <a:p>
            <a:pPr>
              <a:defRPr/>
            </a:pPr>
            <a:fld id="{E342B417-7464-EA4E-A2CC-E0601532974A}" type="datetime1">
              <a:rPr lang="en-US" altLang="zh-CN"/>
              <a:pPr>
                <a:defRPr/>
              </a:pPr>
              <a:t>5/29/14</a:t>
            </a:fld>
            <a:endParaRPr lang="en-US" altLang="zh-CN"/>
          </a:p>
        </p:txBody>
      </p:sp>
      <p:sp>
        <p:nvSpPr>
          <p:cNvPr id="5" name="页脚占位符 2"/>
          <p:cNvSpPr txBox="1">
            <a:spLocks noGrp="1"/>
          </p:cNvSpPr>
          <p:nvPr>
            <p:ph type="ftr" sz="quarter" idx="11"/>
          </p:nvPr>
        </p:nvSpPr>
        <p:spPr>
          <a:ln/>
        </p:spPr>
        <p:txBody>
          <a:bodyPr/>
          <a:lstStyle>
            <a:lvl1pPr>
              <a:defRPr/>
            </a:lvl1pPr>
          </a:lstStyle>
          <a:p>
            <a:pPr>
              <a:defRPr/>
            </a:pPr>
            <a:endParaRPr lang="en-US" altLang="zh-CN">
              <a:solidFill>
                <a:prstClr val="black"/>
              </a:solidFill>
            </a:endParaRPr>
          </a:p>
        </p:txBody>
      </p:sp>
      <p:sp>
        <p:nvSpPr>
          <p:cNvPr id="6" name="灯片编号占位符 3"/>
          <p:cNvSpPr txBox="1">
            <a:spLocks noGrp="1"/>
          </p:cNvSpPr>
          <p:nvPr>
            <p:ph type="sldNum" sz="quarter" idx="12"/>
          </p:nvPr>
        </p:nvSpPr>
        <p:spPr>
          <a:ln/>
        </p:spPr>
        <p:txBody>
          <a:bodyPr/>
          <a:lstStyle>
            <a:lvl1pPr>
              <a:defRPr/>
            </a:lvl1pPr>
          </a:lstStyle>
          <a:p>
            <a:pPr>
              <a:defRPr/>
            </a:pPr>
            <a:fld id="{B9817C04-912D-7644-BFF6-87F1A308A0AC}" type="slidenum">
              <a:rPr lang="en-US" altLang="zh-CN"/>
              <a:pPr>
                <a:defRPr/>
              </a:pPr>
              <a:t>‹#›</a:t>
            </a:fld>
            <a:endParaRPr lang="en-US" altLang="zh-CN"/>
          </a:p>
        </p:txBody>
      </p:sp>
    </p:spTree>
    <p:extLst>
      <p:ext uri="{BB962C8B-B14F-4D97-AF65-F5344CB8AC3E}">
        <p14:creationId xmlns:p14="http://schemas.microsoft.com/office/powerpoint/2010/main" val="423750834"/>
      </p:ext>
    </p:extLst>
  </p:cSld>
  <p:clrMapOvr>
    <a:masterClrMapping/>
  </p:clrMapOvr>
  <p:transition xmlns:p14="http://schemas.microsoft.com/office/powerpoint/2010/mai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txBox="1">
            <a:spLocks noGrp="1"/>
          </p:cNvSpPr>
          <p:nvPr>
            <p:ph type="dt" sz="half" idx="10"/>
          </p:nvPr>
        </p:nvSpPr>
        <p:spPr>
          <a:ln/>
        </p:spPr>
        <p:txBody>
          <a:bodyPr/>
          <a:lstStyle>
            <a:lvl1pPr>
              <a:defRPr/>
            </a:lvl1pPr>
          </a:lstStyle>
          <a:p>
            <a:pPr>
              <a:defRPr/>
            </a:pPr>
            <a:fld id="{06A68C78-A47A-D443-BCC8-6E57ED513910}" type="datetime1">
              <a:rPr lang="en-US" altLang="zh-CN"/>
              <a:pPr>
                <a:defRPr/>
              </a:pPr>
              <a:t>5/29/14</a:t>
            </a:fld>
            <a:endParaRPr lang="en-US" altLang="zh-CN"/>
          </a:p>
        </p:txBody>
      </p:sp>
      <p:sp>
        <p:nvSpPr>
          <p:cNvPr id="5" name="页脚占位符 2"/>
          <p:cNvSpPr txBox="1">
            <a:spLocks noGrp="1"/>
          </p:cNvSpPr>
          <p:nvPr>
            <p:ph type="ftr" sz="quarter" idx="11"/>
          </p:nvPr>
        </p:nvSpPr>
        <p:spPr>
          <a:ln/>
        </p:spPr>
        <p:txBody>
          <a:bodyPr/>
          <a:lstStyle>
            <a:lvl1pPr>
              <a:defRPr/>
            </a:lvl1pPr>
          </a:lstStyle>
          <a:p>
            <a:pPr>
              <a:defRPr/>
            </a:pPr>
            <a:endParaRPr lang="en-US" altLang="zh-CN">
              <a:solidFill>
                <a:prstClr val="black"/>
              </a:solidFill>
            </a:endParaRPr>
          </a:p>
        </p:txBody>
      </p:sp>
      <p:sp>
        <p:nvSpPr>
          <p:cNvPr id="6" name="灯片编号占位符 3"/>
          <p:cNvSpPr txBox="1">
            <a:spLocks noGrp="1"/>
          </p:cNvSpPr>
          <p:nvPr>
            <p:ph type="sldNum" sz="quarter" idx="12"/>
          </p:nvPr>
        </p:nvSpPr>
        <p:spPr>
          <a:ln/>
        </p:spPr>
        <p:txBody>
          <a:bodyPr/>
          <a:lstStyle>
            <a:lvl1pPr>
              <a:defRPr/>
            </a:lvl1pPr>
          </a:lstStyle>
          <a:p>
            <a:pPr>
              <a:defRPr/>
            </a:pPr>
            <a:fld id="{00D6004E-2668-6F46-AC96-AE6B1E784252}" type="slidenum">
              <a:rPr lang="en-US" altLang="zh-CN"/>
              <a:pPr>
                <a:defRPr/>
              </a:pPr>
              <a:t>‹#›</a:t>
            </a:fld>
            <a:endParaRPr lang="en-US" altLang="zh-CN"/>
          </a:p>
        </p:txBody>
      </p:sp>
    </p:spTree>
    <p:extLst>
      <p:ext uri="{BB962C8B-B14F-4D97-AF65-F5344CB8AC3E}">
        <p14:creationId xmlns:p14="http://schemas.microsoft.com/office/powerpoint/2010/main" val="78868591"/>
      </p:ext>
    </p:extLst>
  </p:cSld>
  <p:clrMapOvr>
    <a:masterClrMapping/>
  </p:clrMapOvr>
  <p:transition xmlns:p14="http://schemas.microsoft.com/office/powerpoint/2010/mai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880" y="4406865"/>
            <a:ext cx="7771680" cy="1362383"/>
          </a:xfrm>
        </p:spPr>
        <p:txBody>
          <a:bodyPr anchor="t"/>
          <a:lstStyle>
            <a:lvl1pPr algn="l">
              <a:defRPr sz="36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880" y="2906225"/>
            <a:ext cx="7771680" cy="1500638"/>
          </a:xfrm>
        </p:spPr>
        <p:txBody>
          <a:bodyPr anchor="b"/>
          <a:lstStyle>
            <a:lvl1pPr marL="0" indent="0">
              <a:buNone/>
              <a:defRPr sz="1800">
                <a:solidFill>
                  <a:schemeClr val="tx1">
                    <a:tint val="75000"/>
                  </a:schemeClr>
                </a:solidFill>
              </a:defRPr>
            </a:lvl1pPr>
            <a:lvl2pPr marL="414640" indent="0">
              <a:buNone/>
              <a:defRPr sz="1600">
                <a:solidFill>
                  <a:schemeClr val="tx1">
                    <a:tint val="75000"/>
                  </a:schemeClr>
                </a:solidFill>
              </a:defRPr>
            </a:lvl2pPr>
            <a:lvl3pPr marL="829280" indent="0">
              <a:buNone/>
              <a:defRPr sz="1500">
                <a:solidFill>
                  <a:schemeClr val="tx1">
                    <a:tint val="75000"/>
                  </a:schemeClr>
                </a:solidFill>
              </a:defRPr>
            </a:lvl3pPr>
            <a:lvl4pPr marL="1243920" indent="0">
              <a:buNone/>
              <a:defRPr sz="1300">
                <a:solidFill>
                  <a:schemeClr val="tx1">
                    <a:tint val="75000"/>
                  </a:schemeClr>
                </a:solidFill>
              </a:defRPr>
            </a:lvl4pPr>
            <a:lvl5pPr marL="1658560" indent="0">
              <a:buNone/>
              <a:defRPr sz="1300">
                <a:solidFill>
                  <a:schemeClr val="tx1">
                    <a:tint val="75000"/>
                  </a:schemeClr>
                </a:solidFill>
              </a:defRPr>
            </a:lvl5pPr>
            <a:lvl6pPr marL="2073201" indent="0">
              <a:buNone/>
              <a:defRPr sz="1300">
                <a:solidFill>
                  <a:schemeClr val="tx1">
                    <a:tint val="75000"/>
                  </a:schemeClr>
                </a:solidFill>
              </a:defRPr>
            </a:lvl6pPr>
            <a:lvl7pPr marL="2487841" indent="0">
              <a:buNone/>
              <a:defRPr sz="1300">
                <a:solidFill>
                  <a:schemeClr val="tx1">
                    <a:tint val="75000"/>
                  </a:schemeClr>
                </a:solidFill>
              </a:defRPr>
            </a:lvl7pPr>
            <a:lvl8pPr marL="2902481" indent="0">
              <a:buNone/>
              <a:defRPr sz="1300">
                <a:solidFill>
                  <a:schemeClr val="tx1">
                    <a:tint val="75000"/>
                  </a:schemeClr>
                </a:solidFill>
              </a:defRPr>
            </a:lvl8pPr>
            <a:lvl9pPr marL="3317121" indent="0">
              <a:buNone/>
              <a:defRPr sz="1300">
                <a:solidFill>
                  <a:schemeClr val="tx1">
                    <a:tint val="75000"/>
                  </a:schemeClr>
                </a:solidFill>
              </a:defRPr>
            </a:lvl9pPr>
          </a:lstStyle>
          <a:p>
            <a:pPr lvl="0"/>
            <a:r>
              <a:rPr lang="zh-CN" altLang="en-US" smtClean="0"/>
              <a:t>单击此处编辑母版文本样式</a:t>
            </a:r>
          </a:p>
        </p:txBody>
      </p:sp>
      <p:sp>
        <p:nvSpPr>
          <p:cNvPr id="4" name="日期占位符 1"/>
          <p:cNvSpPr txBox="1">
            <a:spLocks noGrp="1"/>
          </p:cNvSpPr>
          <p:nvPr>
            <p:ph type="dt" sz="half" idx="10"/>
          </p:nvPr>
        </p:nvSpPr>
        <p:spPr>
          <a:ln/>
        </p:spPr>
        <p:txBody>
          <a:bodyPr/>
          <a:lstStyle>
            <a:lvl1pPr>
              <a:defRPr/>
            </a:lvl1pPr>
          </a:lstStyle>
          <a:p>
            <a:pPr>
              <a:defRPr/>
            </a:pPr>
            <a:fld id="{8C7EF129-8FE6-514E-871B-4C3E20DB7E06}" type="datetime1">
              <a:rPr lang="en-US" altLang="zh-CN"/>
              <a:pPr>
                <a:defRPr/>
              </a:pPr>
              <a:t>5/29/14</a:t>
            </a:fld>
            <a:endParaRPr lang="en-US" altLang="zh-CN"/>
          </a:p>
        </p:txBody>
      </p:sp>
      <p:sp>
        <p:nvSpPr>
          <p:cNvPr id="5" name="页脚占位符 2"/>
          <p:cNvSpPr txBox="1">
            <a:spLocks noGrp="1"/>
          </p:cNvSpPr>
          <p:nvPr>
            <p:ph type="ftr" sz="quarter" idx="11"/>
          </p:nvPr>
        </p:nvSpPr>
        <p:spPr>
          <a:ln/>
        </p:spPr>
        <p:txBody>
          <a:bodyPr/>
          <a:lstStyle>
            <a:lvl1pPr>
              <a:defRPr/>
            </a:lvl1pPr>
          </a:lstStyle>
          <a:p>
            <a:pPr>
              <a:defRPr/>
            </a:pPr>
            <a:endParaRPr lang="en-US" altLang="zh-CN">
              <a:solidFill>
                <a:prstClr val="black"/>
              </a:solidFill>
            </a:endParaRPr>
          </a:p>
        </p:txBody>
      </p:sp>
      <p:sp>
        <p:nvSpPr>
          <p:cNvPr id="6" name="灯片编号占位符 3"/>
          <p:cNvSpPr txBox="1">
            <a:spLocks noGrp="1"/>
          </p:cNvSpPr>
          <p:nvPr>
            <p:ph type="sldNum" sz="quarter" idx="12"/>
          </p:nvPr>
        </p:nvSpPr>
        <p:spPr>
          <a:ln/>
        </p:spPr>
        <p:txBody>
          <a:bodyPr/>
          <a:lstStyle>
            <a:lvl1pPr>
              <a:defRPr/>
            </a:lvl1pPr>
          </a:lstStyle>
          <a:p>
            <a:pPr>
              <a:defRPr/>
            </a:pPr>
            <a:fld id="{6D641CA6-2FF1-074C-9B56-ACDEAA3B0B8D}" type="slidenum">
              <a:rPr lang="en-US" altLang="zh-CN"/>
              <a:pPr>
                <a:defRPr/>
              </a:pPr>
              <a:t>‹#›</a:t>
            </a:fld>
            <a:endParaRPr lang="en-US" altLang="zh-CN"/>
          </a:p>
        </p:txBody>
      </p:sp>
    </p:spTree>
    <p:extLst>
      <p:ext uri="{BB962C8B-B14F-4D97-AF65-F5344CB8AC3E}">
        <p14:creationId xmlns:p14="http://schemas.microsoft.com/office/powerpoint/2010/main" val="2565332249"/>
      </p:ext>
    </p:extLst>
  </p:cSld>
  <p:clrMapOvr>
    <a:masterClrMapping/>
  </p:clrMapOvr>
  <p:transition xmlns:p14="http://schemas.microsoft.com/office/powerpoint/2010/mai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6481" y="1604331"/>
            <a:ext cx="4044960" cy="4526396"/>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39680" y="1604331"/>
            <a:ext cx="4046400" cy="4526396"/>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1"/>
          <p:cNvSpPr txBox="1">
            <a:spLocks noGrp="1"/>
          </p:cNvSpPr>
          <p:nvPr>
            <p:ph type="dt" sz="half" idx="10"/>
          </p:nvPr>
        </p:nvSpPr>
        <p:spPr>
          <a:ln/>
        </p:spPr>
        <p:txBody>
          <a:bodyPr/>
          <a:lstStyle>
            <a:lvl1pPr>
              <a:defRPr/>
            </a:lvl1pPr>
          </a:lstStyle>
          <a:p>
            <a:pPr>
              <a:defRPr/>
            </a:pPr>
            <a:fld id="{D5938A49-8A6B-D14C-A423-D74F6C3319B7}" type="datetime1">
              <a:rPr lang="en-US" altLang="zh-CN"/>
              <a:pPr>
                <a:defRPr/>
              </a:pPr>
              <a:t>5/29/14</a:t>
            </a:fld>
            <a:endParaRPr lang="en-US" altLang="zh-CN"/>
          </a:p>
        </p:txBody>
      </p:sp>
      <p:sp>
        <p:nvSpPr>
          <p:cNvPr id="6" name="页脚占位符 2"/>
          <p:cNvSpPr txBox="1">
            <a:spLocks noGrp="1"/>
          </p:cNvSpPr>
          <p:nvPr>
            <p:ph type="ftr" sz="quarter" idx="11"/>
          </p:nvPr>
        </p:nvSpPr>
        <p:spPr>
          <a:ln/>
        </p:spPr>
        <p:txBody>
          <a:bodyPr/>
          <a:lstStyle>
            <a:lvl1pPr>
              <a:defRPr/>
            </a:lvl1pPr>
          </a:lstStyle>
          <a:p>
            <a:pPr>
              <a:defRPr/>
            </a:pPr>
            <a:endParaRPr lang="en-US" altLang="zh-CN">
              <a:solidFill>
                <a:prstClr val="black"/>
              </a:solidFill>
            </a:endParaRPr>
          </a:p>
        </p:txBody>
      </p:sp>
      <p:sp>
        <p:nvSpPr>
          <p:cNvPr id="7" name="灯片编号占位符 3"/>
          <p:cNvSpPr txBox="1">
            <a:spLocks noGrp="1"/>
          </p:cNvSpPr>
          <p:nvPr>
            <p:ph type="sldNum" sz="quarter" idx="12"/>
          </p:nvPr>
        </p:nvSpPr>
        <p:spPr>
          <a:ln/>
        </p:spPr>
        <p:txBody>
          <a:bodyPr/>
          <a:lstStyle>
            <a:lvl1pPr>
              <a:defRPr/>
            </a:lvl1pPr>
          </a:lstStyle>
          <a:p>
            <a:pPr>
              <a:defRPr/>
            </a:pPr>
            <a:fld id="{F16F214A-E042-914B-B61F-97CBA6210021}" type="slidenum">
              <a:rPr lang="en-US" altLang="zh-CN"/>
              <a:pPr>
                <a:defRPr/>
              </a:pPr>
              <a:t>‹#›</a:t>
            </a:fld>
            <a:endParaRPr lang="en-US" altLang="zh-CN"/>
          </a:p>
        </p:txBody>
      </p:sp>
    </p:spTree>
    <p:extLst>
      <p:ext uri="{BB962C8B-B14F-4D97-AF65-F5344CB8AC3E}">
        <p14:creationId xmlns:p14="http://schemas.microsoft.com/office/powerpoint/2010/main" val="1796544804"/>
      </p:ext>
    </p:extLst>
  </p:cSld>
  <p:clrMapOvr>
    <a:masterClrMapping/>
  </p:clrMapOvr>
  <p:transition xmlns:p14="http://schemas.microsoft.com/office/powerpoint/2010/mai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922" y="275072"/>
            <a:ext cx="8229600" cy="1142039"/>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920" y="1535201"/>
            <a:ext cx="4039200" cy="639427"/>
          </a:xfrm>
        </p:spPr>
        <p:txBody>
          <a:bodyPr anchor="b"/>
          <a:lstStyle>
            <a:lvl1pPr marL="0" indent="0">
              <a:buNone/>
              <a:defRPr sz="2200" b="1"/>
            </a:lvl1pPr>
            <a:lvl2pPr marL="414640" indent="0">
              <a:buNone/>
              <a:defRPr sz="1800" b="1"/>
            </a:lvl2pPr>
            <a:lvl3pPr marL="829280" indent="0">
              <a:buNone/>
              <a:defRPr sz="1600" b="1"/>
            </a:lvl3pPr>
            <a:lvl4pPr marL="1243920" indent="0">
              <a:buNone/>
              <a:defRPr sz="1500" b="1"/>
            </a:lvl4pPr>
            <a:lvl5pPr marL="1658560" indent="0">
              <a:buNone/>
              <a:defRPr sz="1500" b="1"/>
            </a:lvl5pPr>
            <a:lvl6pPr marL="2073201" indent="0">
              <a:buNone/>
              <a:defRPr sz="1500" b="1"/>
            </a:lvl6pPr>
            <a:lvl7pPr marL="2487841" indent="0">
              <a:buNone/>
              <a:defRPr sz="1500" b="1"/>
            </a:lvl7pPr>
            <a:lvl8pPr marL="2902481" indent="0">
              <a:buNone/>
              <a:defRPr sz="1500" b="1"/>
            </a:lvl8pPr>
            <a:lvl9pPr marL="3317121" indent="0">
              <a:buNone/>
              <a:defRPr sz="1500" b="1"/>
            </a:lvl9pPr>
          </a:lstStyle>
          <a:p>
            <a:pPr lvl="0"/>
            <a:r>
              <a:rPr lang="zh-CN" altLang="en-US" smtClean="0"/>
              <a:t>单击此处编辑母版文本样式</a:t>
            </a:r>
          </a:p>
        </p:txBody>
      </p:sp>
      <p:sp>
        <p:nvSpPr>
          <p:cNvPr id="4" name="内容占位符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442" y="1535201"/>
            <a:ext cx="4042080" cy="639427"/>
          </a:xfrm>
        </p:spPr>
        <p:txBody>
          <a:bodyPr anchor="b"/>
          <a:lstStyle>
            <a:lvl1pPr marL="0" indent="0">
              <a:buNone/>
              <a:defRPr sz="2200" b="1"/>
            </a:lvl1pPr>
            <a:lvl2pPr marL="414640" indent="0">
              <a:buNone/>
              <a:defRPr sz="1800" b="1"/>
            </a:lvl2pPr>
            <a:lvl3pPr marL="829280" indent="0">
              <a:buNone/>
              <a:defRPr sz="1600" b="1"/>
            </a:lvl3pPr>
            <a:lvl4pPr marL="1243920" indent="0">
              <a:buNone/>
              <a:defRPr sz="1500" b="1"/>
            </a:lvl4pPr>
            <a:lvl5pPr marL="1658560" indent="0">
              <a:buNone/>
              <a:defRPr sz="1500" b="1"/>
            </a:lvl5pPr>
            <a:lvl6pPr marL="2073201" indent="0">
              <a:buNone/>
              <a:defRPr sz="1500" b="1"/>
            </a:lvl6pPr>
            <a:lvl7pPr marL="2487841" indent="0">
              <a:buNone/>
              <a:defRPr sz="1500" b="1"/>
            </a:lvl7pPr>
            <a:lvl8pPr marL="2902481" indent="0">
              <a:buNone/>
              <a:defRPr sz="1500" b="1"/>
            </a:lvl8pPr>
            <a:lvl9pPr marL="3317121" indent="0">
              <a:buNone/>
              <a:defRPr sz="1500" b="1"/>
            </a:lvl9pPr>
          </a:lstStyle>
          <a:p>
            <a:pPr lvl="0"/>
            <a:r>
              <a:rPr lang="zh-CN" altLang="en-US" smtClean="0"/>
              <a:t>单击此处编辑母版文本样式</a:t>
            </a:r>
          </a:p>
        </p:txBody>
      </p:sp>
      <p:sp>
        <p:nvSpPr>
          <p:cNvPr id="6" name="内容占位符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1"/>
          <p:cNvSpPr txBox="1">
            <a:spLocks noGrp="1"/>
          </p:cNvSpPr>
          <p:nvPr>
            <p:ph type="dt" sz="half" idx="10"/>
          </p:nvPr>
        </p:nvSpPr>
        <p:spPr>
          <a:ln/>
        </p:spPr>
        <p:txBody>
          <a:bodyPr/>
          <a:lstStyle>
            <a:lvl1pPr>
              <a:defRPr/>
            </a:lvl1pPr>
          </a:lstStyle>
          <a:p>
            <a:pPr>
              <a:defRPr/>
            </a:pPr>
            <a:fld id="{06354964-4EC2-2549-BAC8-A68A7952CBB3}" type="datetime1">
              <a:rPr lang="en-US" altLang="zh-CN"/>
              <a:pPr>
                <a:defRPr/>
              </a:pPr>
              <a:t>5/29/14</a:t>
            </a:fld>
            <a:endParaRPr lang="en-US" altLang="zh-CN"/>
          </a:p>
        </p:txBody>
      </p:sp>
      <p:sp>
        <p:nvSpPr>
          <p:cNvPr id="8" name="页脚占位符 2"/>
          <p:cNvSpPr txBox="1">
            <a:spLocks noGrp="1"/>
          </p:cNvSpPr>
          <p:nvPr>
            <p:ph type="ftr" sz="quarter" idx="11"/>
          </p:nvPr>
        </p:nvSpPr>
        <p:spPr>
          <a:ln/>
        </p:spPr>
        <p:txBody>
          <a:bodyPr/>
          <a:lstStyle>
            <a:lvl1pPr>
              <a:defRPr/>
            </a:lvl1pPr>
          </a:lstStyle>
          <a:p>
            <a:pPr>
              <a:defRPr/>
            </a:pPr>
            <a:endParaRPr lang="en-US" altLang="zh-CN">
              <a:solidFill>
                <a:prstClr val="black"/>
              </a:solidFill>
            </a:endParaRPr>
          </a:p>
        </p:txBody>
      </p:sp>
      <p:sp>
        <p:nvSpPr>
          <p:cNvPr id="9" name="灯片编号占位符 3"/>
          <p:cNvSpPr txBox="1">
            <a:spLocks noGrp="1"/>
          </p:cNvSpPr>
          <p:nvPr>
            <p:ph type="sldNum" sz="quarter" idx="12"/>
          </p:nvPr>
        </p:nvSpPr>
        <p:spPr>
          <a:ln/>
        </p:spPr>
        <p:txBody>
          <a:bodyPr/>
          <a:lstStyle>
            <a:lvl1pPr>
              <a:defRPr/>
            </a:lvl1pPr>
          </a:lstStyle>
          <a:p>
            <a:pPr>
              <a:defRPr/>
            </a:pPr>
            <a:fld id="{E237F7FB-A661-FA49-903A-106FD9C78819}" type="slidenum">
              <a:rPr lang="en-US" altLang="zh-CN"/>
              <a:pPr>
                <a:defRPr/>
              </a:pPr>
              <a:t>‹#›</a:t>
            </a:fld>
            <a:endParaRPr lang="en-US" altLang="zh-CN"/>
          </a:p>
        </p:txBody>
      </p:sp>
    </p:spTree>
    <p:extLst>
      <p:ext uri="{BB962C8B-B14F-4D97-AF65-F5344CB8AC3E}">
        <p14:creationId xmlns:p14="http://schemas.microsoft.com/office/powerpoint/2010/main" val="1027173152"/>
      </p:ext>
    </p:extLst>
  </p:cSld>
  <p:clrMapOvr>
    <a:masterClrMapping/>
  </p:clrMapOvr>
  <p:transition xmlns:p14="http://schemas.microsoft.com/office/powerpoint/2010/mai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1"/>
          <p:cNvSpPr txBox="1">
            <a:spLocks noGrp="1"/>
          </p:cNvSpPr>
          <p:nvPr>
            <p:ph type="dt" sz="half" idx="10"/>
          </p:nvPr>
        </p:nvSpPr>
        <p:spPr>
          <a:ln/>
        </p:spPr>
        <p:txBody>
          <a:bodyPr/>
          <a:lstStyle>
            <a:lvl1pPr>
              <a:defRPr/>
            </a:lvl1pPr>
          </a:lstStyle>
          <a:p>
            <a:pPr>
              <a:defRPr/>
            </a:pPr>
            <a:fld id="{6FE204BC-FC56-974E-8EA1-8852EAEE931F}" type="datetime1">
              <a:rPr lang="en-US" altLang="zh-CN"/>
              <a:pPr>
                <a:defRPr/>
              </a:pPr>
              <a:t>5/29/14</a:t>
            </a:fld>
            <a:endParaRPr lang="en-US" altLang="zh-CN"/>
          </a:p>
        </p:txBody>
      </p:sp>
      <p:sp>
        <p:nvSpPr>
          <p:cNvPr id="4" name="页脚占位符 2"/>
          <p:cNvSpPr txBox="1">
            <a:spLocks noGrp="1"/>
          </p:cNvSpPr>
          <p:nvPr>
            <p:ph type="ftr" sz="quarter" idx="11"/>
          </p:nvPr>
        </p:nvSpPr>
        <p:spPr>
          <a:ln/>
        </p:spPr>
        <p:txBody>
          <a:bodyPr/>
          <a:lstStyle>
            <a:lvl1pPr>
              <a:defRPr/>
            </a:lvl1pPr>
          </a:lstStyle>
          <a:p>
            <a:pPr>
              <a:defRPr/>
            </a:pPr>
            <a:endParaRPr lang="en-US" altLang="zh-CN">
              <a:solidFill>
                <a:prstClr val="black"/>
              </a:solidFill>
            </a:endParaRPr>
          </a:p>
        </p:txBody>
      </p:sp>
      <p:sp>
        <p:nvSpPr>
          <p:cNvPr id="5" name="灯片编号占位符 3"/>
          <p:cNvSpPr txBox="1">
            <a:spLocks noGrp="1"/>
          </p:cNvSpPr>
          <p:nvPr>
            <p:ph type="sldNum" sz="quarter" idx="12"/>
          </p:nvPr>
        </p:nvSpPr>
        <p:spPr>
          <a:ln/>
        </p:spPr>
        <p:txBody>
          <a:bodyPr/>
          <a:lstStyle>
            <a:lvl1pPr>
              <a:defRPr/>
            </a:lvl1pPr>
          </a:lstStyle>
          <a:p>
            <a:pPr>
              <a:defRPr/>
            </a:pPr>
            <a:fld id="{C7882ACE-20AD-534E-A4AC-DDF76590E80E}" type="slidenum">
              <a:rPr lang="en-US" altLang="zh-CN"/>
              <a:pPr>
                <a:defRPr/>
              </a:pPr>
              <a:t>‹#›</a:t>
            </a:fld>
            <a:endParaRPr lang="en-US" altLang="zh-CN"/>
          </a:p>
        </p:txBody>
      </p:sp>
    </p:spTree>
    <p:extLst>
      <p:ext uri="{BB962C8B-B14F-4D97-AF65-F5344CB8AC3E}">
        <p14:creationId xmlns:p14="http://schemas.microsoft.com/office/powerpoint/2010/main" val="2229565317"/>
      </p:ext>
    </p:extLst>
  </p:cSld>
  <p:clrMapOvr>
    <a:masterClrMapping/>
  </p:clrMapOvr>
  <p:transition xmlns:p14="http://schemas.microsoft.com/office/powerpoint/2010/mai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txBox="1">
            <a:spLocks noGrp="1"/>
          </p:cNvSpPr>
          <p:nvPr>
            <p:ph type="dt" sz="half" idx="10"/>
          </p:nvPr>
        </p:nvSpPr>
        <p:spPr>
          <a:ln/>
        </p:spPr>
        <p:txBody>
          <a:bodyPr/>
          <a:lstStyle>
            <a:lvl1pPr>
              <a:defRPr/>
            </a:lvl1pPr>
          </a:lstStyle>
          <a:p>
            <a:pPr>
              <a:defRPr/>
            </a:pPr>
            <a:fld id="{D283A82D-5C0D-1343-96DC-2F778FF23CF7}" type="datetime1">
              <a:rPr lang="en-US" altLang="zh-CN"/>
              <a:pPr>
                <a:defRPr/>
              </a:pPr>
              <a:t>5/29/14</a:t>
            </a:fld>
            <a:endParaRPr lang="en-US" altLang="zh-CN"/>
          </a:p>
        </p:txBody>
      </p:sp>
      <p:sp>
        <p:nvSpPr>
          <p:cNvPr id="3" name="页脚占位符 2"/>
          <p:cNvSpPr txBox="1">
            <a:spLocks noGrp="1"/>
          </p:cNvSpPr>
          <p:nvPr>
            <p:ph type="ftr" sz="quarter" idx="11"/>
          </p:nvPr>
        </p:nvSpPr>
        <p:spPr>
          <a:ln/>
        </p:spPr>
        <p:txBody>
          <a:bodyPr/>
          <a:lstStyle>
            <a:lvl1pPr>
              <a:defRPr/>
            </a:lvl1pPr>
          </a:lstStyle>
          <a:p>
            <a:pPr>
              <a:defRPr/>
            </a:pPr>
            <a:endParaRPr lang="en-US" altLang="zh-CN">
              <a:solidFill>
                <a:prstClr val="black"/>
              </a:solidFill>
            </a:endParaRPr>
          </a:p>
        </p:txBody>
      </p:sp>
      <p:sp>
        <p:nvSpPr>
          <p:cNvPr id="4" name="灯片编号占位符 3"/>
          <p:cNvSpPr txBox="1">
            <a:spLocks noGrp="1"/>
          </p:cNvSpPr>
          <p:nvPr>
            <p:ph type="sldNum" sz="quarter" idx="12"/>
          </p:nvPr>
        </p:nvSpPr>
        <p:spPr>
          <a:ln/>
        </p:spPr>
        <p:txBody>
          <a:bodyPr/>
          <a:lstStyle>
            <a:lvl1pPr>
              <a:defRPr/>
            </a:lvl1pPr>
          </a:lstStyle>
          <a:p>
            <a:pPr>
              <a:defRPr/>
            </a:pPr>
            <a:fld id="{CD42FDE1-F36C-2A4C-9C6A-DE17B8CB6369}" type="slidenum">
              <a:rPr lang="en-US" altLang="zh-CN"/>
              <a:pPr>
                <a:defRPr/>
              </a:pPr>
              <a:t>‹#›</a:t>
            </a:fld>
            <a:endParaRPr lang="en-US" altLang="zh-CN"/>
          </a:p>
        </p:txBody>
      </p:sp>
    </p:spTree>
    <p:extLst>
      <p:ext uri="{BB962C8B-B14F-4D97-AF65-F5344CB8AC3E}">
        <p14:creationId xmlns:p14="http://schemas.microsoft.com/office/powerpoint/2010/main" val="1616430708"/>
      </p:ext>
    </p:extLst>
  </p:cSld>
  <p:clrMapOvr>
    <a:masterClrMapping/>
  </p:clrMapOvr>
  <p:transition xmlns:p14="http://schemas.microsoft.com/office/powerpoint/2010/main" spd="slow"/>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920" y="273629"/>
            <a:ext cx="3008160" cy="1160762"/>
          </a:xfrm>
        </p:spPr>
        <p:txBody>
          <a:bodyPr anchor="b"/>
          <a:lstStyle>
            <a:lvl1pPr algn="l">
              <a:defRPr sz="18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23" y="273631"/>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920" y="1434393"/>
            <a:ext cx="3008160" cy="4692013"/>
          </a:xfrm>
        </p:spPr>
        <p:txBody>
          <a:bodyPr/>
          <a:lstStyle>
            <a:lvl1pPr marL="0" indent="0">
              <a:buNone/>
              <a:defRPr sz="1300"/>
            </a:lvl1pPr>
            <a:lvl2pPr marL="414640" indent="0">
              <a:buNone/>
              <a:defRPr sz="1100"/>
            </a:lvl2pPr>
            <a:lvl3pPr marL="829280" indent="0">
              <a:buNone/>
              <a:defRPr sz="900"/>
            </a:lvl3pPr>
            <a:lvl4pPr marL="1243920" indent="0">
              <a:buNone/>
              <a:defRPr sz="800"/>
            </a:lvl4pPr>
            <a:lvl5pPr marL="1658560" indent="0">
              <a:buNone/>
              <a:defRPr sz="800"/>
            </a:lvl5pPr>
            <a:lvl6pPr marL="2073201" indent="0">
              <a:buNone/>
              <a:defRPr sz="800"/>
            </a:lvl6pPr>
            <a:lvl7pPr marL="2487841" indent="0">
              <a:buNone/>
              <a:defRPr sz="800"/>
            </a:lvl7pPr>
            <a:lvl8pPr marL="2902481" indent="0">
              <a:buNone/>
              <a:defRPr sz="800"/>
            </a:lvl8pPr>
            <a:lvl9pPr marL="3317121" indent="0">
              <a:buNone/>
              <a:defRPr sz="800"/>
            </a:lvl9pPr>
          </a:lstStyle>
          <a:p>
            <a:pPr lvl="0"/>
            <a:r>
              <a:rPr lang="zh-CN" altLang="en-US" smtClean="0"/>
              <a:t>单击此处编辑母版文本样式</a:t>
            </a:r>
          </a:p>
        </p:txBody>
      </p:sp>
      <p:sp>
        <p:nvSpPr>
          <p:cNvPr id="5" name="日期占位符 1"/>
          <p:cNvSpPr txBox="1">
            <a:spLocks noGrp="1"/>
          </p:cNvSpPr>
          <p:nvPr>
            <p:ph type="dt" sz="half" idx="10"/>
          </p:nvPr>
        </p:nvSpPr>
        <p:spPr>
          <a:ln/>
        </p:spPr>
        <p:txBody>
          <a:bodyPr/>
          <a:lstStyle>
            <a:lvl1pPr>
              <a:defRPr/>
            </a:lvl1pPr>
          </a:lstStyle>
          <a:p>
            <a:pPr>
              <a:defRPr/>
            </a:pPr>
            <a:fld id="{7B5255C1-DCF7-0646-BD00-399A373C0158}" type="datetime1">
              <a:rPr lang="en-US" altLang="zh-CN"/>
              <a:pPr>
                <a:defRPr/>
              </a:pPr>
              <a:t>5/29/14</a:t>
            </a:fld>
            <a:endParaRPr lang="en-US" altLang="zh-CN"/>
          </a:p>
        </p:txBody>
      </p:sp>
      <p:sp>
        <p:nvSpPr>
          <p:cNvPr id="6" name="页脚占位符 2"/>
          <p:cNvSpPr txBox="1">
            <a:spLocks noGrp="1"/>
          </p:cNvSpPr>
          <p:nvPr>
            <p:ph type="ftr" sz="quarter" idx="11"/>
          </p:nvPr>
        </p:nvSpPr>
        <p:spPr>
          <a:ln/>
        </p:spPr>
        <p:txBody>
          <a:bodyPr/>
          <a:lstStyle>
            <a:lvl1pPr>
              <a:defRPr/>
            </a:lvl1pPr>
          </a:lstStyle>
          <a:p>
            <a:pPr>
              <a:defRPr/>
            </a:pPr>
            <a:endParaRPr lang="en-US" altLang="zh-CN">
              <a:solidFill>
                <a:prstClr val="black"/>
              </a:solidFill>
            </a:endParaRPr>
          </a:p>
        </p:txBody>
      </p:sp>
      <p:sp>
        <p:nvSpPr>
          <p:cNvPr id="7" name="灯片编号占位符 3"/>
          <p:cNvSpPr txBox="1">
            <a:spLocks noGrp="1"/>
          </p:cNvSpPr>
          <p:nvPr>
            <p:ph type="sldNum" sz="quarter" idx="12"/>
          </p:nvPr>
        </p:nvSpPr>
        <p:spPr>
          <a:ln/>
        </p:spPr>
        <p:txBody>
          <a:bodyPr/>
          <a:lstStyle>
            <a:lvl1pPr>
              <a:defRPr/>
            </a:lvl1pPr>
          </a:lstStyle>
          <a:p>
            <a:pPr>
              <a:defRPr/>
            </a:pPr>
            <a:fld id="{70C2D74B-69EC-4046-A0E1-74711743A13D}" type="slidenum">
              <a:rPr lang="en-US" altLang="zh-CN"/>
              <a:pPr>
                <a:defRPr/>
              </a:pPr>
              <a:t>‹#›</a:t>
            </a:fld>
            <a:endParaRPr lang="en-US" altLang="zh-CN"/>
          </a:p>
        </p:txBody>
      </p:sp>
    </p:spTree>
    <p:extLst>
      <p:ext uri="{BB962C8B-B14F-4D97-AF65-F5344CB8AC3E}">
        <p14:creationId xmlns:p14="http://schemas.microsoft.com/office/powerpoint/2010/main" val="3646789848"/>
      </p:ext>
    </p:extLst>
  </p:cSld>
  <p:clrMapOvr>
    <a:masterClrMapping/>
  </p:clrMapOvr>
  <p:transition xmlns:p14="http://schemas.microsoft.com/office/powerpoint/2010/mai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803" y="4800026"/>
            <a:ext cx="5486400" cy="567420"/>
          </a:xfrm>
        </p:spPr>
        <p:txBody>
          <a:bodyPr anchor="b"/>
          <a:lstStyle>
            <a:lvl1pPr algn="l">
              <a:defRPr sz="18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803" y="612065"/>
            <a:ext cx="5486400" cy="4115952"/>
          </a:xfrm>
        </p:spPr>
        <p:txBody>
          <a:bodyPr/>
          <a:lstStyle>
            <a:lvl1pPr marL="0" indent="0">
              <a:buNone/>
              <a:defRPr sz="2900"/>
            </a:lvl1pPr>
            <a:lvl2pPr marL="414640" indent="0">
              <a:buNone/>
              <a:defRPr sz="2500"/>
            </a:lvl2pPr>
            <a:lvl3pPr marL="829280" indent="0">
              <a:buNone/>
              <a:defRPr sz="2200"/>
            </a:lvl3pPr>
            <a:lvl4pPr marL="1243920" indent="0">
              <a:buNone/>
              <a:defRPr sz="1800"/>
            </a:lvl4pPr>
            <a:lvl5pPr marL="1658560" indent="0">
              <a:buNone/>
              <a:defRPr sz="1800"/>
            </a:lvl5pPr>
            <a:lvl6pPr marL="2073201" indent="0">
              <a:buNone/>
              <a:defRPr sz="1800"/>
            </a:lvl6pPr>
            <a:lvl7pPr marL="2487841" indent="0">
              <a:buNone/>
              <a:defRPr sz="1800"/>
            </a:lvl7pPr>
            <a:lvl8pPr marL="2902481" indent="0">
              <a:buNone/>
              <a:defRPr sz="1800"/>
            </a:lvl8pPr>
            <a:lvl9pPr marL="3317121" indent="0">
              <a:buNone/>
              <a:defRPr sz="1800"/>
            </a:lvl9pPr>
          </a:lstStyle>
          <a:p>
            <a:pPr lvl="0"/>
            <a:endParaRPr lang="zh-CN" altLang="en-US" noProof="0" smtClean="0"/>
          </a:p>
        </p:txBody>
      </p:sp>
      <p:sp>
        <p:nvSpPr>
          <p:cNvPr id="4" name="文本占位符 3"/>
          <p:cNvSpPr>
            <a:spLocks noGrp="1"/>
          </p:cNvSpPr>
          <p:nvPr>
            <p:ph type="body" sz="half" idx="2"/>
          </p:nvPr>
        </p:nvSpPr>
        <p:spPr>
          <a:xfrm>
            <a:off x="1792803" y="5367444"/>
            <a:ext cx="5486400" cy="805044"/>
          </a:xfrm>
        </p:spPr>
        <p:txBody>
          <a:bodyPr/>
          <a:lstStyle>
            <a:lvl1pPr marL="0" indent="0">
              <a:buNone/>
              <a:defRPr sz="1300"/>
            </a:lvl1pPr>
            <a:lvl2pPr marL="414640" indent="0">
              <a:buNone/>
              <a:defRPr sz="1100"/>
            </a:lvl2pPr>
            <a:lvl3pPr marL="829280" indent="0">
              <a:buNone/>
              <a:defRPr sz="900"/>
            </a:lvl3pPr>
            <a:lvl4pPr marL="1243920" indent="0">
              <a:buNone/>
              <a:defRPr sz="800"/>
            </a:lvl4pPr>
            <a:lvl5pPr marL="1658560" indent="0">
              <a:buNone/>
              <a:defRPr sz="800"/>
            </a:lvl5pPr>
            <a:lvl6pPr marL="2073201" indent="0">
              <a:buNone/>
              <a:defRPr sz="800"/>
            </a:lvl6pPr>
            <a:lvl7pPr marL="2487841" indent="0">
              <a:buNone/>
              <a:defRPr sz="800"/>
            </a:lvl7pPr>
            <a:lvl8pPr marL="2902481" indent="0">
              <a:buNone/>
              <a:defRPr sz="800"/>
            </a:lvl8pPr>
            <a:lvl9pPr marL="3317121" indent="0">
              <a:buNone/>
              <a:defRPr sz="800"/>
            </a:lvl9pPr>
          </a:lstStyle>
          <a:p>
            <a:pPr lvl="0"/>
            <a:r>
              <a:rPr lang="zh-CN" altLang="en-US" smtClean="0"/>
              <a:t>单击此处编辑母版文本样式</a:t>
            </a:r>
          </a:p>
        </p:txBody>
      </p:sp>
      <p:sp>
        <p:nvSpPr>
          <p:cNvPr id="5" name="日期占位符 1"/>
          <p:cNvSpPr txBox="1">
            <a:spLocks noGrp="1"/>
          </p:cNvSpPr>
          <p:nvPr>
            <p:ph type="dt" sz="half" idx="10"/>
          </p:nvPr>
        </p:nvSpPr>
        <p:spPr>
          <a:ln/>
        </p:spPr>
        <p:txBody>
          <a:bodyPr/>
          <a:lstStyle>
            <a:lvl1pPr>
              <a:defRPr/>
            </a:lvl1pPr>
          </a:lstStyle>
          <a:p>
            <a:pPr>
              <a:defRPr/>
            </a:pPr>
            <a:fld id="{F4BFBC6F-E5C7-E54E-A151-86A44690A5B3}" type="datetime1">
              <a:rPr lang="en-US" altLang="zh-CN"/>
              <a:pPr>
                <a:defRPr/>
              </a:pPr>
              <a:t>5/29/14</a:t>
            </a:fld>
            <a:endParaRPr lang="en-US" altLang="zh-CN"/>
          </a:p>
        </p:txBody>
      </p:sp>
      <p:sp>
        <p:nvSpPr>
          <p:cNvPr id="6" name="页脚占位符 2"/>
          <p:cNvSpPr txBox="1">
            <a:spLocks noGrp="1"/>
          </p:cNvSpPr>
          <p:nvPr>
            <p:ph type="ftr" sz="quarter" idx="11"/>
          </p:nvPr>
        </p:nvSpPr>
        <p:spPr>
          <a:ln/>
        </p:spPr>
        <p:txBody>
          <a:bodyPr/>
          <a:lstStyle>
            <a:lvl1pPr>
              <a:defRPr/>
            </a:lvl1pPr>
          </a:lstStyle>
          <a:p>
            <a:pPr>
              <a:defRPr/>
            </a:pPr>
            <a:endParaRPr lang="en-US" altLang="zh-CN">
              <a:solidFill>
                <a:prstClr val="black"/>
              </a:solidFill>
            </a:endParaRPr>
          </a:p>
        </p:txBody>
      </p:sp>
      <p:sp>
        <p:nvSpPr>
          <p:cNvPr id="7" name="灯片编号占位符 3"/>
          <p:cNvSpPr txBox="1">
            <a:spLocks noGrp="1"/>
          </p:cNvSpPr>
          <p:nvPr>
            <p:ph type="sldNum" sz="quarter" idx="12"/>
          </p:nvPr>
        </p:nvSpPr>
        <p:spPr>
          <a:ln/>
        </p:spPr>
        <p:txBody>
          <a:bodyPr/>
          <a:lstStyle>
            <a:lvl1pPr>
              <a:defRPr/>
            </a:lvl1pPr>
          </a:lstStyle>
          <a:p>
            <a:pPr>
              <a:defRPr/>
            </a:pPr>
            <a:fld id="{E2F75E40-EA8F-5949-BA2E-3E173DCA7D26}" type="slidenum">
              <a:rPr lang="en-US" altLang="zh-CN"/>
              <a:pPr>
                <a:defRPr/>
              </a:pPr>
              <a:t>‹#›</a:t>
            </a:fld>
            <a:endParaRPr lang="en-US" altLang="zh-CN"/>
          </a:p>
        </p:txBody>
      </p:sp>
    </p:spTree>
    <p:extLst>
      <p:ext uri="{BB962C8B-B14F-4D97-AF65-F5344CB8AC3E}">
        <p14:creationId xmlns:p14="http://schemas.microsoft.com/office/powerpoint/2010/main" val="4045769134"/>
      </p:ext>
    </p:extLst>
  </p:cSld>
  <p:clrMapOvr>
    <a:masterClrMapping/>
  </p:clrMapOvr>
  <p:transition xmlns:p14="http://schemas.microsoft.com/office/powerpoint/2010/mai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txBox="1">
            <a:spLocks noGrp="1"/>
          </p:cNvSpPr>
          <p:nvPr>
            <p:ph type="dt" sz="half" idx="10"/>
          </p:nvPr>
        </p:nvSpPr>
        <p:spPr>
          <a:ln/>
        </p:spPr>
        <p:txBody>
          <a:bodyPr/>
          <a:lstStyle>
            <a:lvl1pPr>
              <a:defRPr/>
            </a:lvl1pPr>
          </a:lstStyle>
          <a:p>
            <a:pPr>
              <a:defRPr/>
            </a:pPr>
            <a:fld id="{386CEB13-4137-614F-808D-009E123DF96A}" type="datetime1">
              <a:rPr lang="en-US" altLang="zh-CN"/>
              <a:pPr>
                <a:defRPr/>
              </a:pPr>
              <a:t>5/29/14</a:t>
            </a:fld>
            <a:endParaRPr lang="en-US" altLang="zh-CN"/>
          </a:p>
        </p:txBody>
      </p:sp>
      <p:sp>
        <p:nvSpPr>
          <p:cNvPr id="5" name="页脚占位符 2"/>
          <p:cNvSpPr txBox="1">
            <a:spLocks noGrp="1"/>
          </p:cNvSpPr>
          <p:nvPr>
            <p:ph type="ftr" sz="quarter" idx="11"/>
          </p:nvPr>
        </p:nvSpPr>
        <p:spPr>
          <a:ln/>
        </p:spPr>
        <p:txBody>
          <a:bodyPr/>
          <a:lstStyle>
            <a:lvl1pPr>
              <a:defRPr/>
            </a:lvl1pPr>
          </a:lstStyle>
          <a:p>
            <a:pPr>
              <a:defRPr/>
            </a:pPr>
            <a:endParaRPr lang="en-US" altLang="zh-CN">
              <a:solidFill>
                <a:prstClr val="black"/>
              </a:solidFill>
            </a:endParaRPr>
          </a:p>
        </p:txBody>
      </p:sp>
      <p:sp>
        <p:nvSpPr>
          <p:cNvPr id="6" name="灯片编号占位符 3"/>
          <p:cNvSpPr txBox="1">
            <a:spLocks noGrp="1"/>
          </p:cNvSpPr>
          <p:nvPr>
            <p:ph type="sldNum" sz="quarter" idx="12"/>
          </p:nvPr>
        </p:nvSpPr>
        <p:spPr>
          <a:ln/>
        </p:spPr>
        <p:txBody>
          <a:bodyPr/>
          <a:lstStyle>
            <a:lvl1pPr>
              <a:defRPr/>
            </a:lvl1pPr>
          </a:lstStyle>
          <a:p>
            <a:pPr>
              <a:defRPr/>
            </a:pPr>
            <a:fld id="{4171811E-C251-4348-BED0-5EA58EF83C64}" type="slidenum">
              <a:rPr lang="en-US" altLang="zh-CN"/>
              <a:pPr>
                <a:defRPr/>
              </a:pPr>
              <a:t>‹#›</a:t>
            </a:fld>
            <a:endParaRPr lang="en-US" altLang="zh-CN"/>
          </a:p>
        </p:txBody>
      </p:sp>
    </p:spTree>
    <p:extLst>
      <p:ext uri="{BB962C8B-B14F-4D97-AF65-F5344CB8AC3E}">
        <p14:creationId xmlns:p14="http://schemas.microsoft.com/office/powerpoint/2010/main" val="3577193034"/>
      </p:ext>
    </p:extLst>
  </p:cSld>
  <p:clrMapOvr>
    <a:masterClrMapping/>
  </p:clrMapOvr>
  <p:transition xmlns:p14="http://schemas.microsoft.com/office/powerpoint/2010/mai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109" indent="0">
              <a:buNone/>
              <a:defRPr sz="2000" b="1"/>
            </a:lvl2pPr>
            <a:lvl3pPr marL="912222" indent="0">
              <a:buNone/>
              <a:defRPr sz="1800" b="1"/>
            </a:lvl3pPr>
            <a:lvl4pPr marL="1368334" indent="0">
              <a:buNone/>
              <a:defRPr sz="1600" b="1"/>
            </a:lvl4pPr>
            <a:lvl5pPr marL="1824444" indent="0">
              <a:buNone/>
              <a:defRPr sz="1600" b="1"/>
            </a:lvl5pPr>
            <a:lvl6pPr marL="2280557" indent="0">
              <a:buNone/>
              <a:defRPr sz="1600" b="1"/>
            </a:lvl6pPr>
            <a:lvl7pPr marL="2736666" indent="0">
              <a:buNone/>
              <a:defRPr sz="1600" b="1"/>
            </a:lvl7pPr>
            <a:lvl8pPr marL="3192771" indent="0">
              <a:buNone/>
              <a:defRPr sz="1600" b="1"/>
            </a:lvl8pPr>
            <a:lvl9pPr marL="36488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109" indent="0">
              <a:buNone/>
              <a:defRPr sz="2000" b="1"/>
            </a:lvl2pPr>
            <a:lvl3pPr marL="912222" indent="0">
              <a:buNone/>
              <a:defRPr sz="1800" b="1"/>
            </a:lvl3pPr>
            <a:lvl4pPr marL="1368334" indent="0">
              <a:buNone/>
              <a:defRPr sz="1600" b="1"/>
            </a:lvl4pPr>
            <a:lvl5pPr marL="1824444" indent="0">
              <a:buNone/>
              <a:defRPr sz="1600" b="1"/>
            </a:lvl5pPr>
            <a:lvl6pPr marL="2280557" indent="0">
              <a:buNone/>
              <a:defRPr sz="1600" b="1"/>
            </a:lvl6pPr>
            <a:lvl7pPr marL="2736666" indent="0">
              <a:buNone/>
              <a:defRPr sz="1600" b="1"/>
            </a:lvl7pPr>
            <a:lvl8pPr marL="3192771" indent="0">
              <a:buNone/>
              <a:defRPr sz="1600" b="1"/>
            </a:lvl8pPr>
            <a:lvl9pPr marL="36488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33FB92E-9E2F-40AB-A113-AE96F3A80DF3}" type="slidenum">
              <a:rPr lang="en-US"/>
              <a:pPr>
                <a:defRPr/>
              </a:pPr>
              <a:t>‹#›</a:t>
            </a:fld>
            <a:endParaRPr lang="en-US"/>
          </a:p>
        </p:txBody>
      </p:sp>
    </p:spTree>
    <p:extLst>
      <p:ext uri="{BB962C8B-B14F-4D97-AF65-F5344CB8AC3E}">
        <p14:creationId xmlns:p14="http://schemas.microsoft.com/office/powerpoint/2010/main" val="3634287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760" y="273631"/>
            <a:ext cx="2056320" cy="585709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6480" y="273631"/>
            <a:ext cx="6035040" cy="585709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txBox="1">
            <a:spLocks noGrp="1"/>
          </p:cNvSpPr>
          <p:nvPr>
            <p:ph type="dt" sz="half" idx="10"/>
          </p:nvPr>
        </p:nvSpPr>
        <p:spPr>
          <a:ln/>
        </p:spPr>
        <p:txBody>
          <a:bodyPr/>
          <a:lstStyle>
            <a:lvl1pPr>
              <a:defRPr/>
            </a:lvl1pPr>
          </a:lstStyle>
          <a:p>
            <a:pPr>
              <a:defRPr/>
            </a:pPr>
            <a:fld id="{20B6C03E-B2CB-DC48-A502-1AD7D959DD02}" type="datetime1">
              <a:rPr lang="en-US" altLang="zh-CN"/>
              <a:pPr>
                <a:defRPr/>
              </a:pPr>
              <a:t>5/29/14</a:t>
            </a:fld>
            <a:endParaRPr lang="en-US" altLang="zh-CN"/>
          </a:p>
        </p:txBody>
      </p:sp>
      <p:sp>
        <p:nvSpPr>
          <p:cNvPr id="5" name="页脚占位符 2"/>
          <p:cNvSpPr txBox="1">
            <a:spLocks noGrp="1"/>
          </p:cNvSpPr>
          <p:nvPr>
            <p:ph type="ftr" sz="quarter" idx="11"/>
          </p:nvPr>
        </p:nvSpPr>
        <p:spPr>
          <a:ln/>
        </p:spPr>
        <p:txBody>
          <a:bodyPr/>
          <a:lstStyle>
            <a:lvl1pPr>
              <a:defRPr/>
            </a:lvl1pPr>
          </a:lstStyle>
          <a:p>
            <a:pPr>
              <a:defRPr/>
            </a:pPr>
            <a:endParaRPr lang="en-US" altLang="zh-CN">
              <a:solidFill>
                <a:prstClr val="black"/>
              </a:solidFill>
            </a:endParaRPr>
          </a:p>
        </p:txBody>
      </p:sp>
      <p:sp>
        <p:nvSpPr>
          <p:cNvPr id="6" name="灯片编号占位符 3"/>
          <p:cNvSpPr txBox="1">
            <a:spLocks noGrp="1"/>
          </p:cNvSpPr>
          <p:nvPr>
            <p:ph type="sldNum" sz="quarter" idx="12"/>
          </p:nvPr>
        </p:nvSpPr>
        <p:spPr>
          <a:ln/>
        </p:spPr>
        <p:txBody>
          <a:bodyPr/>
          <a:lstStyle>
            <a:lvl1pPr>
              <a:defRPr/>
            </a:lvl1pPr>
          </a:lstStyle>
          <a:p>
            <a:pPr>
              <a:defRPr/>
            </a:pPr>
            <a:fld id="{6919C32A-BC9D-504B-A965-F838AC2ABAD4}" type="slidenum">
              <a:rPr lang="en-US" altLang="zh-CN"/>
              <a:pPr>
                <a:defRPr/>
              </a:pPr>
              <a:t>‹#›</a:t>
            </a:fld>
            <a:endParaRPr lang="en-US" altLang="zh-CN"/>
          </a:p>
        </p:txBody>
      </p:sp>
    </p:spTree>
    <p:extLst>
      <p:ext uri="{BB962C8B-B14F-4D97-AF65-F5344CB8AC3E}">
        <p14:creationId xmlns:p14="http://schemas.microsoft.com/office/powerpoint/2010/main" val="1607026621"/>
      </p:ext>
    </p:extLst>
  </p:cSld>
  <p:clrMapOvr>
    <a:masterClrMapping/>
  </p:clrMapOvr>
  <p:transition xmlns:p14="http://schemas.microsoft.com/office/powerpoint/2010/mai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440" y="2129984"/>
            <a:ext cx="7773120" cy="1470394"/>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2321" y="3885528"/>
            <a:ext cx="6400800" cy="1752664"/>
          </a:xfrm>
        </p:spPr>
        <p:txBody>
          <a:bodyPr/>
          <a:lstStyle>
            <a:lvl1pPr marL="0" indent="0" algn="ctr">
              <a:buNone/>
              <a:defRPr>
                <a:solidFill>
                  <a:schemeClr val="tx1">
                    <a:tint val="75000"/>
                  </a:schemeClr>
                </a:solidFill>
              </a:defRPr>
            </a:lvl1pPr>
            <a:lvl2pPr marL="414597" indent="0" algn="ctr">
              <a:buNone/>
              <a:defRPr>
                <a:solidFill>
                  <a:schemeClr val="tx1">
                    <a:tint val="75000"/>
                  </a:schemeClr>
                </a:solidFill>
              </a:defRPr>
            </a:lvl2pPr>
            <a:lvl3pPr marL="829194" indent="0" algn="ctr">
              <a:buNone/>
              <a:defRPr>
                <a:solidFill>
                  <a:schemeClr val="tx1">
                    <a:tint val="75000"/>
                  </a:schemeClr>
                </a:solidFill>
              </a:defRPr>
            </a:lvl3pPr>
            <a:lvl4pPr marL="1243791" indent="0" algn="ctr">
              <a:buNone/>
              <a:defRPr>
                <a:solidFill>
                  <a:schemeClr val="tx1">
                    <a:tint val="75000"/>
                  </a:schemeClr>
                </a:solidFill>
              </a:defRPr>
            </a:lvl4pPr>
            <a:lvl5pPr marL="1658388" indent="0" algn="ctr">
              <a:buNone/>
              <a:defRPr>
                <a:solidFill>
                  <a:schemeClr val="tx1">
                    <a:tint val="75000"/>
                  </a:schemeClr>
                </a:solidFill>
              </a:defRPr>
            </a:lvl5pPr>
            <a:lvl6pPr marL="2072986" indent="0" algn="ctr">
              <a:buNone/>
              <a:defRPr>
                <a:solidFill>
                  <a:schemeClr val="tx1">
                    <a:tint val="75000"/>
                  </a:schemeClr>
                </a:solidFill>
              </a:defRPr>
            </a:lvl6pPr>
            <a:lvl7pPr marL="2487583" indent="0" algn="ctr">
              <a:buNone/>
              <a:defRPr>
                <a:solidFill>
                  <a:schemeClr val="tx1">
                    <a:tint val="75000"/>
                  </a:schemeClr>
                </a:solidFill>
              </a:defRPr>
            </a:lvl7pPr>
            <a:lvl8pPr marL="2902180" indent="0" algn="ctr">
              <a:buNone/>
              <a:defRPr>
                <a:solidFill>
                  <a:schemeClr val="tx1">
                    <a:tint val="75000"/>
                  </a:schemeClr>
                </a:solidFill>
              </a:defRPr>
            </a:lvl8pPr>
            <a:lvl9pPr marL="3316777"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txBox="1">
            <a:spLocks noGrp="1"/>
          </p:cNvSpPr>
          <p:nvPr>
            <p:ph type="dt" sz="half" idx="10"/>
          </p:nvPr>
        </p:nvSpPr>
        <p:spPr>
          <a:ln/>
        </p:spPr>
        <p:txBody>
          <a:bodyPr/>
          <a:lstStyle>
            <a:lvl1pPr>
              <a:defRPr/>
            </a:lvl1pPr>
          </a:lstStyle>
          <a:p>
            <a:pPr>
              <a:defRPr/>
            </a:pPr>
            <a:endParaRPr lang="en-US" altLang="zh-CN">
              <a:solidFill>
                <a:prstClr val="black"/>
              </a:solidFill>
            </a:endParaRPr>
          </a:p>
        </p:txBody>
      </p:sp>
      <p:sp>
        <p:nvSpPr>
          <p:cNvPr id="5" name="页脚占位符 4"/>
          <p:cNvSpPr txBox="1">
            <a:spLocks noGrp="1"/>
          </p:cNvSpPr>
          <p:nvPr>
            <p:ph type="ftr" sz="quarter" idx="11"/>
          </p:nvPr>
        </p:nvSpPr>
        <p:spPr>
          <a:ln/>
        </p:spPr>
        <p:txBody>
          <a:bodyPr/>
          <a:lstStyle>
            <a:lvl1pPr>
              <a:defRPr/>
            </a:lvl1pPr>
          </a:lstStyle>
          <a:p>
            <a:pPr>
              <a:defRPr/>
            </a:pPr>
            <a:endParaRPr lang="en-US" altLang="zh-CN">
              <a:solidFill>
                <a:prstClr val="black"/>
              </a:solidFill>
            </a:endParaRPr>
          </a:p>
        </p:txBody>
      </p:sp>
      <p:sp>
        <p:nvSpPr>
          <p:cNvPr id="6" name="灯片编号占位符 5"/>
          <p:cNvSpPr txBox="1">
            <a:spLocks noGrp="1"/>
          </p:cNvSpPr>
          <p:nvPr>
            <p:ph type="sldNum" sz="quarter" idx="12"/>
          </p:nvPr>
        </p:nvSpPr>
        <p:spPr>
          <a:ln/>
        </p:spPr>
        <p:txBody>
          <a:bodyPr/>
          <a:lstStyle>
            <a:lvl1pPr>
              <a:defRPr/>
            </a:lvl1pPr>
          </a:lstStyle>
          <a:p>
            <a:pPr>
              <a:defRPr/>
            </a:pPr>
            <a:fld id="{80E5CB62-A32D-2B44-98FF-00F96914246B}"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750179714"/>
      </p:ext>
    </p:extLst>
  </p:cSld>
  <p:clrMapOvr>
    <a:masterClrMapping/>
  </p:clrMapOvr>
  <p:transition xmlns:p14="http://schemas.microsoft.com/office/powerpoint/2010/mai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txBox="1">
            <a:spLocks noGrp="1"/>
          </p:cNvSpPr>
          <p:nvPr>
            <p:ph type="dt" sz="half" idx="10"/>
          </p:nvPr>
        </p:nvSpPr>
        <p:spPr>
          <a:ln/>
        </p:spPr>
        <p:txBody>
          <a:bodyPr/>
          <a:lstStyle>
            <a:lvl1pPr>
              <a:defRPr/>
            </a:lvl1pPr>
          </a:lstStyle>
          <a:p>
            <a:pPr>
              <a:defRPr/>
            </a:pPr>
            <a:endParaRPr lang="en-US" altLang="zh-CN">
              <a:solidFill>
                <a:prstClr val="black"/>
              </a:solidFill>
            </a:endParaRPr>
          </a:p>
        </p:txBody>
      </p:sp>
      <p:sp>
        <p:nvSpPr>
          <p:cNvPr id="5" name="页脚占位符 4"/>
          <p:cNvSpPr txBox="1">
            <a:spLocks noGrp="1"/>
          </p:cNvSpPr>
          <p:nvPr>
            <p:ph type="ftr" sz="quarter" idx="11"/>
          </p:nvPr>
        </p:nvSpPr>
        <p:spPr>
          <a:ln/>
        </p:spPr>
        <p:txBody>
          <a:bodyPr/>
          <a:lstStyle>
            <a:lvl1pPr>
              <a:defRPr/>
            </a:lvl1pPr>
          </a:lstStyle>
          <a:p>
            <a:pPr>
              <a:defRPr/>
            </a:pPr>
            <a:endParaRPr lang="en-US" altLang="zh-CN">
              <a:solidFill>
                <a:prstClr val="black"/>
              </a:solidFill>
            </a:endParaRPr>
          </a:p>
        </p:txBody>
      </p:sp>
      <p:sp>
        <p:nvSpPr>
          <p:cNvPr id="6" name="灯片编号占位符 5"/>
          <p:cNvSpPr txBox="1">
            <a:spLocks noGrp="1"/>
          </p:cNvSpPr>
          <p:nvPr>
            <p:ph type="sldNum" sz="quarter" idx="12"/>
          </p:nvPr>
        </p:nvSpPr>
        <p:spPr>
          <a:ln/>
        </p:spPr>
        <p:txBody>
          <a:bodyPr/>
          <a:lstStyle>
            <a:lvl1pPr>
              <a:defRPr/>
            </a:lvl1pPr>
          </a:lstStyle>
          <a:p>
            <a:pPr>
              <a:defRPr/>
            </a:pPr>
            <a:fld id="{0F421E63-2DEF-FB48-B557-4A304F4B30A2}"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2111894027"/>
      </p:ext>
    </p:extLst>
  </p:cSld>
  <p:clrMapOvr>
    <a:masterClrMapping/>
  </p:clrMapOvr>
  <p:transition xmlns:p14="http://schemas.microsoft.com/office/powerpoint/2010/mai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880" y="4406866"/>
            <a:ext cx="7771680" cy="1362383"/>
          </a:xfrm>
        </p:spPr>
        <p:txBody>
          <a:bodyPr anchor="t"/>
          <a:lstStyle>
            <a:lvl1pPr algn="l">
              <a:defRPr sz="36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880" y="2906225"/>
            <a:ext cx="7771680" cy="1500638"/>
          </a:xfrm>
        </p:spPr>
        <p:txBody>
          <a:bodyPr anchor="b"/>
          <a:lstStyle>
            <a:lvl1pPr marL="0" indent="0">
              <a:buNone/>
              <a:defRPr sz="1800">
                <a:solidFill>
                  <a:schemeClr val="tx1">
                    <a:tint val="75000"/>
                  </a:schemeClr>
                </a:solidFill>
              </a:defRPr>
            </a:lvl1pPr>
            <a:lvl2pPr marL="414597" indent="0">
              <a:buNone/>
              <a:defRPr sz="1600">
                <a:solidFill>
                  <a:schemeClr val="tx1">
                    <a:tint val="75000"/>
                  </a:schemeClr>
                </a:solidFill>
              </a:defRPr>
            </a:lvl2pPr>
            <a:lvl3pPr marL="829194" indent="0">
              <a:buNone/>
              <a:defRPr sz="1500">
                <a:solidFill>
                  <a:schemeClr val="tx1">
                    <a:tint val="75000"/>
                  </a:schemeClr>
                </a:solidFill>
              </a:defRPr>
            </a:lvl3pPr>
            <a:lvl4pPr marL="1243791" indent="0">
              <a:buNone/>
              <a:defRPr sz="1300">
                <a:solidFill>
                  <a:schemeClr val="tx1">
                    <a:tint val="75000"/>
                  </a:schemeClr>
                </a:solidFill>
              </a:defRPr>
            </a:lvl4pPr>
            <a:lvl5pPr marL="1658388" indent="0">
              <a:buNone/>
              <a:defRPr sz="1300">
                <a:solidFill>
                  <a:schemeClr val="tx1">
                    <a:tint val="75000"/>
                  </a:schemeClr>
                </a:solidFill>
              </a:defRPr>
            </a:lvl5pPr>
            <a:lvl6pPr marL="2072986" indent="0">
              <a:buNone/>
              <a:defRPr sz="1300">
                <a:solidFill>
                  <a:schemeClr val="tx1">
                    <a:tint val="75000"/>
                  </a:schemeClr>
                </a:solidFill>
              </a:defRPr>
            </a:lvl6pPr>
            <a:lvl7pPr marL="2487583" indent="0">
              <a:buNone/>
              <a:defRPr sz="1300">
                <a:solidFill>
                  <a:schemeClr val="tx1">
                    <a:tint val="75000"/>
                  </a:schemeClr>
                </a:solidFill>
              </a:defRPr>
            </a:lvl7pPr>
            <a:lvl8pPr marL="2902180" indent="0">
              <a:buNone/>
              <a:defRPr sz="1300">
                <a:solidFill>
                  <a:schemeClr val="tx1">
                    <a:tint val="75000"/>
                  </a:schemeClr>
                </a:solidFill>
              </a:defRPr>
            </a:lvl8pPr>
            <a:lvl9pPr marL="3316777" indent="0">
              <a:buNone/>
              <a:defRPr sz="1300">
                <a:solidFill>
                  <a:schemeClr val="tx1">
                    <a:tint val="75000"/>
                  </a:schemeClr>
                </a:solidFill>
              </a:defRPr>
            </a:lvl9pPr>
          </a:lstStyle>
          <a:p>
            <a:pPr lvl="0"/>
            <a:r>
              <a:rPr lang="zh-CN" altLang="en-US" smtClean="0"/>
              <a:t>单击此处编辑母版文本样式</a:t>
            </a:r>
          </a:p>
        </p:txBody>
      </p:sp>
      <p:sp>
        <p:nvSpPr>
          <p:cNvPr id="4" name="日期占位符 3"/>
          <p:cNvSpPr txBox="1">
            <a:spLocks noGrp="1"/>
          </p:cNvSpPr>
          <p:nvPr>
            <p:ph type="dt" sz="half" idx="10"/>
          </p:nvPr>
        </p:nvSpPr>
        <p:spPr>
          <a:ln/>
        </p:spPr>
        <p:txBody>
          <a:bodyPr/>
          <a:lstStyle>
            <a:lvl1pPr>
              <a:defRPr/>
            </a:lvl1pPr>
          </a:lstStyle>
          <a:p>
            <a:pPr>
              <a:defRPr/>
            </a:pPr>
            <a:endParaRPr lang="en-US" altLang="zh-CN">
              <a:solidFill>
                <a:prstClr val="black"/>
              </a:solidFill>
            </a:endParaRPr>
          </a:p>
        </p:txBody>
      </p:sp>
      <p:sp>
        <p:nvSpPr>
          <p:cNvPr id="5" name="页脚占位符 4"/>
          <p:cNvSpPr txBox="1">
            <a:spLocks noGrp="1"/>
          </p:cNvSpPr>
          <p:nvPr>
            <p:ph type="ftr" sz="quarter" idx="11"/>
          </p:nvPr>
        </p:nvSpPr>
        <p:spPr>
          <a:ln/>
        </p:spPr>
        <p:txBody>
          <a:bodyPr/>
          <a:lstStyle>
            <a:lvl1pPr>
              <a:defRPr/>
            </a:lvl1pPr>
          </a:lstStyle>
          <a:p>
            <a:pPr>
              <a:defRPr/>
            </a:pPr>
            <a:endParaRPr lang="en-US" altLang="zh-CN">
              <a:solidFill>
                <a:prstClr val="black"/>
              </a:solidFill>
            </a:endParaRPr>
          </a:p>
        </p:txBody>
      </p:sp>
      <p:sp>
        <p:nvSpPr>
          <p:cNvPr id="6" name="灯片编号占位符 5"/>
          <p:cNvSpPr txBox="1">
            <a:spLocks noGrp="1"/>
          </p:cNvSpPr>
          <p:nvPr>
            <p:ph type="sldNum" sz="quarter" idx="12"/>
          </p:nvPr>
        </p:nvSpPr>
        <p:spPr>
          <a:ln/>
        </p:spPr>
        <p:txBody>
          <a:bodyPr/>
          <a:lstStyle>
            <a:lvl1pPr>
              <a:defRPr/>
            </a:lvl1pPr>
          </a:lstStyle>
          <a:p>
            <a:pPr>
              <a:defRPr/>
            </a:pPr>
            <a:fld id="{2FDBC37B-49EB-3F44-BA1E-8627A8BD8531}"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1990836608"/>
      </p:ext>
    </p:extLst>
  </p:cSld>
  <p:clrMapOvr>
    <a:masterClrMapping/>
  </p:clrMapOvr>
  <p:transition xmlns:p14="http://schemas.microsoft.com/office/powerpoint/2010/mai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6481" y="1604331"/>
            <a:ext cx="4044960" cy="4526396"/>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39680" y="1604331"/>
            <a:ext cx="4046400" cy="4526396"/>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txBox="1">
            <a:spLocks noGrp="1"/>
          </p:cNvSpPr>
          <p:nvPr>
            <p:ph type="dt" sz="half" idx="10"/>
          </p:nvPr>
        </p:nvSpPr>
        <p:spPr>
          <a:ln/>
        </p:spPr>
        <p:txBody>
          <a:bodyPr/>
          <a:lstStyle>
            <a:lvl1pPr>
              <a:defRPr/>
            </a:lvl1pPr>
          </a:lstStyle>
          <a:p>
            <a:pPr>
              <a:defRPr/>
            </a:pPr>
            <a:endParaRPr lang="en-US" altLang="zh-CN">
              <a:solidFill>
                <a:prstClr val="black"/>
              </a:solidFill>
            </a:endParaRPr>
          </a:p>
        </p:txBody>
      </p:sp>
      <p:sp>
        <p:nvSpPr>
          <p:cNvPr id="6" name="页脚占位符 4"/>
          <p:cNvSpPr txBox="1">
            <a:spLocks noGrp="1"/>
          </p:cNvSpPr>
          <p:nvPr>
            <p:ph type="ftr" sz="quarter" idx="11"/>
          </p:nvPr>
        </p:nvSpPr>
        <p:spPr>
          <a:ln/>
        </p:spPr>
        <p:txBody>
          <a:bodyPr/>
          <a:lstStyle>
            <a:lvl1pPr>
              <a:defRPr/>
            </a:lvl1pPr>
          </a:lstStyle>
          <a:p>
            <a:pPr>
              <a:defRPr/>
            </a:pPr>
            <a:endParaRPr lang="en-US" altLang="zh-CN">
              <a:solidFill>
                <a:prstClr val="black"/>
              </a:solidFill>
            </a:endParaRPr>
          </a:p>
        </p:txBody>
      </p:sp>
      <p:sp>
        <p:nvSpPr>
          <p:cNvPr id="7" name="灯片编号占位符 5"/>
          <p:cNvSpPr txBox="1">
            <a:spLocks noGrp="1"/>
          </p:cNvSpPr>
          <p:nvPr>
            <p:ph type="sldNum" sz="quarter" idx="12"/>
          </p:nvPr>
        </p:nvSpPr>
        <p:spPr>
          <a:ln/>
        </p:spPr>
        <p:txBody>
          <a:bodyPr/>
          <a:lstStyle>
            <a:lvl1pPr>
              <a:defRPr/>
            </a:lvl1pPr>
          </a:lstStyle>
          <a:p>
            <a:pPr>
              <a:defRPr/>
            </a:pPr>
            <a:fld id="{31BCEF80-BF1F-014A-A534-88DE5B35AFD3}"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2207411215"/>
      </p:ext>
    </p:extLst>
  </p:cSld>
  <p:clrMapOvr>
    <a:masterClrMapping/>
  </p:clrMapOvr>
  <p:transition xmlns:p14="http://schemas.microsoft.com/office/powerpoint/2010/mai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922" y="275073"/>
            <a:ext cx="8229600" cy="1142039"/>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920" y="1535201"/>
            <a:ext cx="4039200" cy="639427"/>
          </a:xfrm>
        </p:spPr>
        <p:txBody>
          <a:bodyPr anchor="b"/>
          <a:lstStyle>
            <a:lvl1pPr marL="0" indent="0">
              <a:buNone/>
              <a:defRPr sz="2200" b="1"/>
            </a:lvl1pPr>
            <a:lvl2pPr marL="414597" indent="0">
              <a:buNone/>
              <a:defRPr sz="1800" b="1"/>
            </a:lvl2pPr>
            <a:lvl3pPr marL="829194" indent="0">
              <a:buNone/>
              <a:defRPr sz="1600" b="1"/>
            </a:lvl3pPr>
            <a:lvl4pPr marL="1243791" indent="0">
              <a:buNone/>
              <a:defRPr sz="1500" b="1"/>
            </a:lvl4pPr>
            <a:lvl5pPr marL="1658388" indent="0">
              <a:buNone/>
              <a:defRPr sz="1500" b="1"/>
            </a:lvl5pPr>
            <a:lvl6pPr marL="2072986" indent="0">
              <a:buNone/>
              <a:defRPr sz="1500" b="1"/>
            </a:lvl6pPr>
            <a:lvl7pPr marL="2487583" indent="0">
              <a:buNone/>
              <a:defRPr sz="1500" b="1"/>
            </a:lvl7pPr>
            <a:lvl8pPr marL="2902180" indent="0">
              <a:buNone/>
              <a:defRPr sz="1500" b="1"/>
            </a:lvl8pPr>
            <a:lvl9pPr marL="3316777" indent="0">
              <a:buNone/>
              <a:defRPr sz="1500" b="1"/>
            </a:lvl9pPr>
          </a:lstStyle>
          <a:p>
            <a:pPr lvl="0"/>
            <a:r>
              <a:rPr lang="zh-CN" altLang="en-US" smtClean="0"/>
              <a:t>单击此处编辑母版文本样式</a:t>
            </a:r>
          </a:p>
        </p:txBody>
      </p:sp>
      <p:sp>
        <p:nvSpPr>
          <p:cNvPr id="4" name="内容占位符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442" y="1535201"/>
            <a:ext cx="4042080" cy="639427"/>
          </a:xfrm>
        </p:spPr>
        <p:txBody>
          <a:bodyPr anchor="b"/>
          <a:lstStyle>
            <a:lvl1pPr marL="0" indent="0">
              <a:buNone/>
              <a:defRPr sz="2200" b="1"/>
            </a:lvl1pPr>
            <a:lvl2pPr marL="414597" indent="0">
              <a:buNone/>
              <a:defRPr sz="1800" b="1"/>
            </a:lvl2pPr>
            <a:lvl3pPr marL="829194" indent="0">
              <a:buNone/>
              <a:defRPr sz="1600" b="1"/>
            </a:lvl3pPr>
            <a:lvl4pPr marL="1243791" indent="0">
              <a:buNone/>
              <a:defRPr sz="1500" b="1"/>
            </a:lvl4pPr>
            <a:lvl5pPr marL="1658388" indent="0">
              <a:buNone/>
              <a:defRPr sz="1500" b="1"/>
            </a:lvl5pPr>
            <a:lvl6pPr marL="2072986" indent="0">
              <a:buNone/>
              <a:defRPr sz="1500" b="1"/>
            </a:lvl6pPr>
            <a:lvl7pPr marL="2487583" indent="0">
              <a:buNone/>
              <a:defRPr sz="1500" b="1"/>
            </a:lvl7pPr>
            <a:lvl8pPr marL="2902180" indent="0">
              <a:buNone/>
              <a:defRPr sz="1500" b="1"/>
            </a:lvl8pPr>
            <a:lvl9pPr marL="3316777" indent="0">
              <a:buNone/>
              <a:defRPr sz="1500" b="1"/>
            </a:lvl9pPr>
          </a:lstStyle>
          <a:p>
            <a:pPr lvl="0"/>
            <a:r>
              <a:rPr lang="zh-CN" altLang="en-US" smtClean="0"/>
              <a:t>单击此处编辑母版文本样式</a:t>
            </a:r>
          </a:p>
        </p:txBody>
      </p:sp>
      <p:sp>
        <p:nvSpPr>
          <p:cNvPr id="6" name="内容占位符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txBox="1">
            <a:spLocks noGrp="1"/>
          </p:cNvSpPr>
          <p:nvPr>
            <p:ph type="dt" sz="half" idx="10"/>
          </p:nvPr>
        </p:nvSpPr>
        <p:spPr>
          <a:ln/>
        </p:spPr>
        <p:txBody>
          <a:bodyPr/>
          <a:lstStyle>
            <a:lvl1pPr>
              <a:defRPr/>
            </a:lvl1pPr>
          </a:lstStyle>
          <a:p>
            <a:pPr>
              <a:defRPr/>
            </a:pPr>
            <a:endParaRPr lang="en-US" altLang="zh-CN">
              <a:solidFill>
                <a:prstClr val="black"/>
              </a:solidFill>
            </a:endParaRPr>
          </a:p>
        </p:txBody>
      </p:sp>
      <p:sp>
        <p:nvSpPr>
          <p:cNvPr id="8" name="页脚占位符 4"/>
          <p:cNvSpPr txBox="1">
            <a:spLocks noGrp="1"/>
          </p:cNvSpPr>
          <p:nvPr>
            <p:ph type="ftr" sz="quarter" idx="11"/>
          </p:nvPr>
        </p:nvSpPr>
        <p:spPr>
          <a:ln/>
        </p:spPr>
        <p:txBody>
          <a:bodyPr/>
          <a:lstStyle>
            <a:lvl1pPr>
              <a:defRPr/>
            </a:lvl1pPr>
          </a:lstStyle>
          <a:p>
            <a:pPr>
              <a:defRPr/>
            </a:pPr>
            <a:endParaRPr lang="en-US" altLang="zh-CN">
              <a:solidFill>
                <a:prstClr val="black"/>
              </a:solidFill>
            </a:endParaRPr>
          </a:p>
        </p:txBody>
      </p:sp>
      <p:sp>
        <p:nvSpPr>
          <p:cNvPr id="9" name="灯片编号占位符 5"/>
          <p:cNvSpPr txBox="1">
            <a:spLocks noGrp="1"/>
          </p:cNvSpPr>
          <p:nvPr>
            <p:ph type="sldNum" sz="quarter" idx="12"/>
          </p:nvPr>
        </p:nvSpPr>
        <p:spPr>
          <a:ln/>
        </p:spPr>
        <p:txBody>
          <a:bodyPr/>
          <a:lstStyle>
            <a:lvl1pPr>
              <a:defRPr/>
            </a:lvl1pPr>
          </a:lstStyle>
          <a:p>
            <a:pPr>
              <a:defRPr/>
            </a:pPr>
            <a:fld id="{37165273-6658-DE46-B74D-E0AB6EFFAD04}"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1444302202"/>
      </p:ext>
    </p:extLst>
  </p:cSld>
  <p:clrMapOvr>
    <a:masterClrMapping/>
  </p:clrMapOvr>
  <p:transition xmlns:p14="http://schemas.microsoft.com/office/powerpoint/2010/main" spd="slow"/>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txBox="1">
            <a:spLocks noGrp="1"/>
          </p:cNvSpPr>
          <p:nvPr>
            <p:ph type="dt" sz="half" idx="10"/>
          </p:nvPr>
        </p:nvSpPr>
        <p:spPr>
          <a:ln/>
        </p:spPr>
        <p:txBody>
          <a:bodyPr/>
          <a:lstStyle>
            <a:lvl1pPr>
              <a:defRPr/>
            </a:lvl1pPr>
          </a:lstStyle>
          <a:p>
            <a:pPr>
              <a:defRPr/>
            </a:pPr>
            <a:endParaRPr lang="en-US" altLang="zh-CN">
              <a:solidFill>
                <a:prstClr val="black"/>
              </a:solidFill>
            </a:endParaRPr>
          </a:p>
        </p:txBody>
      </p:sp>
      <p:sp>
        <p:nvSpPr>
          <p:cNvPr id="4" name="页脚占位符 4"/>
          <p:cNvSpPr txBox="1">
            <a:spLocks noGrp="1"/>
          </p:cNvSpPr>
          <p:nvPr>
            <p:ph type="ftr" sz="quarter" idx="11"/>
          </p:nvPr>
        </p:nvSpPr>
        <p:spPr>
          <a:ln/>
        </p:spPr>
        <p:txBody>
          <a:bodyPr/>
          <a:lstStyle>
            <a:lvl1pPr>
              <a:defRPr/>
            </a:lvl1pPr>
          </a:lstStyle>
          <a:p>
            <a:pPr>
              <a:defRPr/>
            </a:pPr>
            <a:endParaRPr lang="en-US" altLang="zh-CN">
              <a:solidFill>
                <a:prstClr val="black"/>
              </a:solidFill>
            </a:endParaRPr>
          </a:p>
        </p:txBody>
      </p:sp>
      <p:sp>
        <p:nvSpPr>
          <p:cNvPr id="5" name="灯片编号占位符 5"/>
          <p:cNvSpPr txBox="1">
            <a:spLocks noGrp="1"/>
          </p:cNvSpPr>
          <p:nvPr>
            <p:ph type="sldNum" sz="quarter" idx="12"/>
          </p:nvPr>
        </p:nvSpPr>
        <p:spPr>
          <a:ln/>
        </p:spPr>
        <p:txBody>
          <a:bodyPr/>
          <a:lstStyle>
            <a:lvl1pPr>
              <a:defRPr/>
            </a:lvl1pPr>
          </a:lstStyle>
          <a:p>
            <a:pPr>
              <a:defRPr/>
            </a:pPr>
            <a:fld id="{7020564A-04B8-CE48-8497-0E714DB11236}"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421402321"/>
      </p:ext>
    </p:extLst>
  </p:cSld>
  <p:clrMapOvr>
    <a:masterClrMapping/>
  </p:clrMapOvr>
  <p:transition xmlns:p14="http://schemas.microsoft.com/office/powerpoint/2010/main" spd="slow"/>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txBox="1">
            <a:spLocks noGrp="1"/>
          </p:cNvSpPr>
          <p:nvPr>
            <p:ph type="dt" sz="half" idx="10"/>
          </p:nvPr>
        </p:nvSpPr>
        <p:spPr>
          <a:ln/>
        </p:spPr>
        <p:txBody>
          <a:bodyPr/>
          <a:lstStyle>
            <a:lvl1pPr>
              <a:defRPr/>
            </a:lvl1pPr>
          </a:lstStyle>
          <a:p>
            <a:pPr>
              <a:defRPr/>
            </a:pPr>
            <a:endParaRPr lang="en-US" altLang="zh-CN">
              <a:solidFill>
                <a:prstClr val="black"/>
              </a:solidFill>
            </a:endParaRPr>
          </a:p>
        </p:txBody>
      </p:sp>
      <p:sp>
        <p:nvSpPr>
          <p:cNvPr id="3" name="页脚占位符 4"/>
          <p:cNvSpPr txBox="1">
            <a:spLocks noGrp="1"/>
          </p:cNvSpPr>
          <p:nvPr>
            <p:ph type="ftr" sz="quarter" idx="11"/>
          </p:nvPr>
        </p:nvSpPr>
        <p:spPr>
          <a:ln/>
        </p:spPr>
        <p:txBody>
          <a:bodyPr/>
          <a:lstStyle>
            <a:lvl1pPr>
              <a:defRPr/>
            </a:lvl1pPr>
          </a:lstStyle>
          <a:p>
            <a:pPr>
              <a:defRPr/>
            </a:pPr>
            <a:endParaRPr lang="en-US" altLang="zh-CN">
              <a:solidFill>
                <a:prstClr val="black"/>
              </a:solidFill>
            </a:endParaRPr>
          </a:p>
        </p:txBody>
      </p:sp>
      <p:sp>
        <p:nvSpPr>
          <p:cNvPr id="4" name="灯片编号占位符 5"/>
          <p:cNvSpPr txBox="1">
            <a:spLocks noGrp="1"/>
          </p:cNvSpPr>
          <p:nvPr>
            <p:ph type="sldNum" sz="quarter" idx="12"/>
          </p:nvPr>
        </p:nvSpPr>
        <p:spPr>
          <a:ln/>
        </p:spPr>
        <p:txBody>
          <a:bodyPr/>
          <a:lstStyle>
            <a:lvl1pPr>
              <a:defRPr/>
            </a:lvl1pPr>
          </a:lstStyle>
          <a:p>
            <a:pPr>
              <a:defRPr/>
            </a:pPr>
            <a:fld id="{2F37BAF9-D77A-C045-A274-EC86B96D5FF9}"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1541276218"/>
      </p:ext>
    </p:extLst>
  </p:cSld>
  <p:clrMapOvr>
    <a:masterClrMapping/>
  </p:clrMapOvr>
  <p:transition xmlns:p14="http://schemas.microsoft.com/office/powerpoint/2010/main" spd="slow"/>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920" y="273629"/>
            <a:ext cx="3008160" cy="1160762"/>
          </a:xfrm>
        </p:spPr>
        <p:txBody>
          <a:bodyPr anchor="b"/>
          <a:lstStyle>
            <a:lvl1pPr algn="l">
              <a:defRPr sz="18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24" y="273632"/>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920" y="1434394"/>
            <a:ext cx="3008160" cy="4692013"/>
          </a:xfrm>
        </p:spPr>
        <p:txBody>
          <a:bodyPr/>
          <a:lstStyle>
            <a:lvl1pPr marL="0" indent="0">
              <a:buNone/>
              <a:defRPr sz="1300"/>
            </a:lvl1pPr>
            <a:lvl2pPr marL="414597" indent="0">
              <a:buNone/>
              <a:defRPr sz="1100"/>
            </a:lvl2pPr>
            <a:lvl3pPr marL="829194" indent="0">
              <a:buNone/>
              <a:defRPr sz="900"/>
            </a:lvl3pPr>
            <a:lvl4pPr marL="1243791" indent="0">
              <a:buNone/>
              <a:defRPr sz="800"/>
            </a:lvl4pPr>
            <a:lvl5pPr marL="1658388" indent="0">
              <a:buNone/>
              <a:defRPr sz="800"/>
            </a:lvl5pPr>
            <a:lvl6pPr marL="2072986" indent="0">
              <a:buNone/>
              <a:defRPr sz="800"/>
            </a:lvl6pPr>
            <a:lvl7pPr marL="2487583" indent="0">
              <a:buNone/>
              <a:defRPr sz="800"/>
            </a:lvl7pPr>
            <a:lvl8pPr marL="2902180" indent="0">
              <a:buNone/>
              <a:defRPr sz="800"/>
            </a:lvl8pPr>
            <a:lvl9pPr marL="3316777" indent="0">
              <a:buNone/>
              <a:defRPr sz="800"/>
            </a:lvl9pPr>
          </a:lstStyle>
          <a:p>
            <a:pPr lvl="0"/>
            <a:r>
              <a:rPr lang="zh-CN" altLang="en-US" smtClean="0"/>
              <a:t>单击此处编辑母版文本样式</a:t>
            </a:r>
          </a:p>
        </p:txBody>
      </p:sp>
      <p:sp>
        <p:nvSpPr>
          <p:cNvPr id="5" name="日期占位符 3"/>
          <p:cNvSpPr txBox="1">
            <a:spLocks noGrp="1"/>
          </p:cNvSpPr>
          <p:nvPr>
            <p:ph type="dt" sz="half" idx="10"/>
          </p:nvPr>
        </p:nvSpPr>
        <p:spPr>
          <a:ln/>
        </p:spPr>
        <p:txBody>
          <a:bodyPr/>
          <a:lstStyle>
            <a:lvl1pPr>
              <a:defRPr/>
            </a:lvl1pPr>
          </a:lstStyle>
          <a:p>
            <a:pPr>
              <a:defRPr/>
            </a:pPr>
            <a:endParaRPr lang="en-US" altLang="zh-CN">
              <a:solidFill>
                <a:prstClr val="black"/>
              </a:solidFill>
            </a:endParaRPr>
          </a:p>
        </p:txBody>
      </p:sp>
      <p:sp>
        <p:nvSpPr>
          <p:cNvPr id="6" name="页脚占位符 4"/>
          <p:cNvSpPr txBox="1">
            <a:spLocks noGrp="1"/>
          </p:cNvSpPr>
          <p:nvPr>
            <p:ph type="ftr" sz="quarter" idx="11"/>
          </p:nvPr>
        </p:nvSpPr>
        <p:spPr>
          <a:ln/>
        </p:spPr>
        <p:txBody>
          <a:bodyPr/>
          <a:lstStyle>
            <a:lvl1pPr>
              <a:defRPr/>
            </a:lvl1pPr>
          </a:lstStyle>
          <a:p>
            <a:pPr>
              <a:defRPr/>
            </a:pPr>
            <a:endParaRPr lang="en-US" altLang="zh-CN">
              <a:solidFill>
                <a:prstClr val="black"/>
              </a:solidFill>
            </a:endParaRPr>
          </a:p>
        </p:txBody>
      </p:sp>
      <p:sp>
        <p:nvSpPr>
          <p:cNvPr id="7" name="灯片编号占位符 5"/>
          <p:cNvSpPr txBox="1">
            <a:spLocks noGrp="1"/>
          </p:cNvSpPr>
          <p:nvPr>
            <p:ph type="sldNum" sz="quarter" idx="12"/>
          </p:nvPr>
        </p:nvSpPr>
        <p:spPr>
          <a:ln/>
        </p:spPr>
        <p:txBody>
          <a:bodyPr/>
          <a:lstStyle>
            <a:lvl1pPr>
              <a:defRPr/>
            </a:lvl1pPr>
          </a:lstStyle>
          <a:p>
            <a:pPr>
              <a:defRPr/>
            </a:pPr>
            <a:fld id="{1F9125C2-FB17-7443-8F06-6FC7437429C6}"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2153965280"/>
      </p:ext>
    </p:extLst>
  </p:cSld>
  <p:clrMapOvr>
    <a:masterClrMapping/>
  </p:clrMapOvr>
  <p:transition xmlns:p14="http://schemas.microsoft.com/office/powerpoint/2010/main" spd="slow"/>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804" y="4800026"/>
            <a:ext cx="5486400" cy="567420"/>
          </a:xfrm>
        </p:spPr>
        <p:txBody>
          <a:bodyPr anchor="b"/>
          <a:lstStyle>
            <a:lvl1pPr algn="l">
              <a:defRPr sz="18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804" y="612065"/>
            <a:ext cx="5486400" cy="4115952"/>
          </a:xfrm>
        </p:spPr>
        <p:txBody>
          <a:bodyPr/>
          <a:lstStyle>
            <a:lvl1pPr marL="0" indent="0">
              <a:buNone/>
              <a:defRPr sz="2900"/>
            </a:lvl1pPr>
            <a:lvl2pPr marL="414597" indent="0">
              <a:buNone/>
              <a:defRPr sz="2500"/>
            </a:lvl2pPr>
            <a:lvl3pPr marL="829194" indent="0">
              <a:buNone/>
              <a:defRPr sz="2200"/>
            </a:lvl3pPr>
            <a:lvl4pPr marL="1243791" indent="0">
              <a:buNone/>
              <a:defRPr sz="1800"/>
            </a:lvl4pPr>
            <a:lvl5pPr marL="1658388" indent="0">
              <a:buNone/>
              <a:defRPr sz="1800"/>
            </a:lvl5pPr>
            <a:lvl6pPr marL="2072986" indent="0">
              <a:buNone/>
              <a:defRPr sz="1800"/>
            </a:lvl6pPr>
            <a:lvl7pPr marL="2487583" indent="0">
              <a:buNone/>
              <a:defRPr sz="1800"/>
            </a:lvl7pPr>
            <a:lvl8pPr marL="2902180" indent="0">
              <a:buNone/>
              <a:defRPr sz="1800"/>
            </a:lvl8pPr>
            <a:lvl9pPr marL="3316777" indent="0">
              <a:buNone/>
              <a:defRPr sz="1800"/>
            </a:lvl9pPr>
          </a:lstStyle>
          <a:p>
            <a:pPr lvl="0"/>
            <a:endParaRPr lang="zh-CN" altLang="en-US" noProof="0" smtClean="0"/>
          </a:p>
        </p:txBody>
      </p:sp>
      <p:sp>
        <p:nvSpPr>
          <p:cNvPr id="4" name="文本占位符 3"/>
          <p:cNvSpPr>
            <a:spLocks noGrp="1"/>
          </p:cNvSpPr>
          <p:nvPr>
            <p:ph type="body" sz="half" idx="2"/>
          </p:nvPr>
        </p:nvSpPr>
        <p:spPr>
          <a:xfrm>
            <a:off x="1792804" y="5367444"/>
            <a:ext cx="5486400" cy="805044"/>
          </a:xfrm>
        </p:spPr>
        <p:txBody>
          <a:bodyPr/>
          <a:lstStyle>
            <a:lvl1pPr marL="0" indent="0">
              <a:buNone/>
              <a:defRPr sz="1300"/>
            </a:lvl1pPr>
            <a:lvl2pPr marL="414597" indent="0">
              <a:buNone/>
              <a:defRPr sz="1100"/>
            </a:lvl2pPr>
            <a:lvl3pPr marL="829194" indent="0">
              <a:buNone/>
              <a:defRPr sz="900"/>
            </a:lvl3pPr>
            <a:lvl4pPr marL="1243791" indent="0">
              <a:buNone/>
              <a:defRPr sz="800"/>
            </a:lvl4pPr>
            <a:lvl5pPr marL="1658388" indent="0">
              <a:buNone/>
              <a:defRPr sz="800"/>
            </a:lvl5pPr>
            <a:lvl6pPr marL="2072986" indent="0">
              <a:buNone/>
              <a:defRPr sz="800"/>
            </a:lvl6pPr>
            <a:lvl7pPr marL="2487583" indent="0">
              <a:buNone/>
              <a:defRPr sz="800"/>
            </a:lvl7pPr>
            <a:lvl8pPr marL="2902180" indent="0">
              <a:buNone/>
              <a:defRPr sz="800"/>
            </a:lvl8pPr>
            <a:lvl9pPr marL="3316777" indent="0">
              <a:buNone/>
              <a:defRPr sz="800"/>
            </a:lvl9pPr>
          </a:lstStyle>
          <a:p>
            <a:pPr lvl="0"/>
            <a:r>
              <a:rPr lang="zh-CN" altLang="en-US" smtClean="0"/>
              <a:t>单击此处编辑母版文本样式</a:t>
            </a:r>
          </a:p>
        </p:txBody>
      </p:sp>
      <p:sp>
        <p:nvSpPr>
          <p:cNvPr id="5" name="日期占位符 3"/>
          <p:cNvSpPr txBox="1">
            <a:spLocks noGrp="1"/>
          </p:cNvSpPr>
          <p:nvPr>
            <p:ph type="dt" sz="half" idx="10"/>
          </p:nvPr>
        </p:nvSpPr>
        <p:spPr>
          <a:ln/>
        </p:spPr>
        <p:txBody>
          <a:bodyPr/>
          <a:lstStyle>
            <a:lvl1pPr>
              <a:defRPr/>
            </a:lvl1pPr>
          </a:lstStyle>
          <a:p>
            <a:pPr>
              <a:defRPr/>
            </a:pPr>
            <a:endParaRPr lang="en-US" altLang="zh-CN">
              <a:solidFill>
                <a:prstClr val="black"/>
              </a:solidFill>
            </a:endParaRPr>
          </a:p>
        </p:txBody>
      </p:sp>
      <p:sp>
        <p:nvSpPr>
          <p:cNvPr id="6" name="页脚占位符 4"/>
          <p:cNvSpPr txBox="1">
            <a:spLocks noGrp="1"/>
          </p:cNvSpPr>
          <p:nvPr>
            <p:ph type="ftr" sz="quarter" idx="11"/>
          </p:nvPr>
        </p:nvSpPr>
        <p:spPr>
          <a:ln/>
        </p:spPr>
        <p:txBody>
          <a:bodyPr/>
          <a:lstStyle>
            <a:lvl1pPr>
              <a:defRPr/>
            </a:lvl1pPr>
          </a:lstStyle>
          <a:p>
            <a:pPr>
              <a:defRPr/>
            </a:pPr>
            <a:endParaRPr lang="en-US" altLang="zh-CN">
              <a:solidFill>
                <a:prstClr val="black"/>
              </a:solidFill>
            </a:endParaRPr>
          </a:p>
        </p:txBody>
      </p:sp>
      <p:sp>
        <p:nvSpPr>
          <p:cNvPr id="7" name="灯片编号占位符 5"/>
          <p:cNvSpPr txBox="1">
            <a:spLocks noGrp="1"/>
          </p:cNvSpPr>
          <p:nvPr>
            <p:ph type="sldNum" sz="quarter" idx="12"/>
          </p:nvPr>
        </p:nvSpPr>
        <p:spPr>
          <a:ln/>
        </p:spPr>
        <p:txBody>
          <a:bodyPr/>
          <a:lstStyle>
            <a:lvl1pPr>
              <a:defRPr/>
            </a:lvl1pPr>
          </a:lstStyle>
          <a:p>
            <a:pPr>
              <a:defRPr/>
            </a:pPr>
            <a:fld id="{85904E54-B875-F249-82AC-78D6A1DD4A7F}"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453572447"/>
      </p:ext>
    </p:extLst>
  </p:cSld>
  <p:clrMapOvr>
    <a:masterClrMapping/>
  </p:clrMapOvr>
  <p:transition xmlns:p14="http://schemas.microsoft.com/office/powerpoint/2010/mai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6F8F985-35B6-4888-ABE0-13EB99136EFC}" type="slidenum">
              <a:rPr lang="en-US"/>
              <a:pPr>
                <a:defRPr/>
              </a:pPr>
              <a:t>‹#›</a:t>
            </a:fld>
            <a:endParaRPr lang="en-US"/>
          </a:p>
        </p:txBody>
      </p:sp>
    </p:spTree>
    <p:extLst>
      <p:ext uri="{BB962C8B-B14F-4D97-AF65-F5344CB8AC3E}">
        <p14:creationId xmlns:p14="http://schemas.microsoft.com/office/powerpoint/2010/main" val="31850908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txBox="1">
            <a:spLocks noGrp="1"/>
          </p:cNvSpPr>
          <p:nvPr>
            <p:ph type="dt" sz="half" idx="10"/>
          </p:nvPr>
        </p:nvSpPr>
        <p:spPr>
          <a:ln/>
        </p:spPr>
        <p:txBody>
          <a:bodyPr/>
          <a:lstStyle>
            <a:lvl1pPr>
              <a:defRPr/>
            </a:lvl1pPr>
          </a:lstStyle>
          <a:p>
            <a:pPr>
              <a:defRPr/>
            </a:pPr>
            <a:endParaRPr lang="en-US" altLang="zh-CN">
              <a:solidFill>
                <a:prstClr val="black"/>
              </a:solidFill>
            </a:endParaRPr>
          </a:p>
        </p:txBody>
      </p:sp>
      <p:sp>
        <p:nvSpPr>
          <p:cNvPr id="5" name="页脚占位符 4"/>
          <p:cNvSpPr txBox="1">
            <a:spLocks noGrp="1"/>
          </p:cNvSpPr>
          <p:nvPr>
            <p:ph type="ftr" sz="quarter" idx="11"/>
          </p:nvPr>
        </p:nvSpPr>
        <p:spPr>
          <a:ln/>
        </p:spPr>
        <p:txBody>
          <a:bodyPr/>
          <a:lstStyle>
            <a:lvl1pPr>
              <a:defRPr/>
            </a:lvl1pPr>
          </a:lstStyle>
          <a:p>
            <a:pPr>
              <a:defRPr/>
            </a:pPr>
            <a:endParaRPr lang="en-US" altLang="zh-CN">
              <a:solidFill>
                <a:prstClr val="black"/>
              </a:solidFill>
            </a:endParaRPr>
          </a:p>
        </p:txBody>
      </p:sp>
      <p:sp>
        <p:nvSpPr>
          <p:cNvPr id="6" name="灯片编号占位符 5"/>
          <p:cNvSpPr txBox="1">
            <a:spLocks noGrp="1"/>
          </p:cNvSpPr>
          <p:nvPr>
            <p:ph type="sldNum" sz="quarter" idx="12"/>
          </p:nvPr>
        </p:nvSpPr>
        <p:spPr>
          <a:ln/>
        </p:spPr>
        <p:txBody>
          <a:bodyPr/>
          <a:lstStyle>
            <a:lvl1pPr>
              <a:defRPr/>
            </a:lvl1pPr>
          </a:lstStyle>
          <a:p>
            <a:pPr>
              <a:defRPr/>
            </a:pPr>
            <a:fld id="{4B07291F-1E7C-DE48-9B84-775E55EC79B5}"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817326662"/>
      </p:ext>
    </p:extLst>
  </p:cSld>
  <p:clrMapOvr>
    <a:masterClrMapping/>
  </p:clrMapOvr>
  <p:transition xmlns:p14="http://schemas.microsoft.com/office/powerpoint/2010/main" spd="slow"/>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760" y="273632"/>
            <a:ext cx="2056320" cy="585709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6480" y="273632"/>
            <a:ext cx="6035040" cy="585709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txBox="1">
            <a:spLocks noGrp="1"/>
          </p:cNvSpPr>
          <p:nvPr>
            <p:ph type="dt" sz="half" idx="10"/>
          </p:nvPr>
        </p:nvSpPr>
        <p:spPr>
          <a:ln/>
        </p:spPr>
        <p:txBody>
          <a:bodyPr/>
          <a:lstStyle>
            <a:lvl1pPr>
              <a:defRPr/>
            </a:lvl1pPr>
          </a:lstStyle>
          <a:p>
            <a:pPr>
              <a:defRPr/>
            </a:pPr>
            <a:endParaRPr lang="en-US" altLang="zh-CN">
              <a:solidFill>
                <a:prstClr val="black"/>
              </a:solidFill>
            </a:endParaRPr>
          </a:p>
        </p:txBody>
      </p:sp>
      <p:sp>
        <p:nvSpPr>
          <p:cNvPr id="5" name="页脚占位符 4"/>
          <p:cNvSpPr txBox="1">
            <a:spLocks noGrp="1"/>
          </p:cNvSpPr>
          <p:nvPr>
            <p:ph type="ftr" sz="quarter" idx="11"/>
          </p:nvPr>
        </p:nvSpPr>
        <p:spPr>
          <a:ln/>
        </p:spPr>
        <p:txBody>
          <a:bodyPr/>
          <a:lstStyle>
            <a:lvl1pPr>
              <a:defRPr/>
            </a:lvl1pPr>
          </a:lstStyle>
          <a:p>
            <a:pPr>
              <a:defRPr/>
            </a:pPr>
            <a:endParaRPr lang="en-US" altLang="zh-CN">
              <a:solidFill>
                <a:prstClr val="black"/>
              </a:solidFill>
            </a:endParaRPr>
          </a:p>
        </p:txBody>
      </p:sp>
      <p:sp>
        <p:nvSpPr>
          <p:cNvPr id="6" name="灯片编号占位符 5"/>
          <p:cNvSpPr txBox="1">
            <a:spLocks noGrp="1"/>
          </p:cNvSpPr>
          <p:nvPr>
            <p:ph type="sldNum" sz="quarter" idx="12"/>
          </p:nvPr>
        </p:nvSpPr>
        <p:spPr>
          <a:ln/>
        </p:spPr>
        <p:txBody>
          <a:bodyPr/>
          <a:lstStyle>
            <a:lvl1pPr>
              <a:defRPr/>
            </a:lvl1pPr>
          </a:lstStyle>
          <a:p>
            <a:pPr>
              <a:defRPr/>
            </a:pPr>
            <a:fld id="{0C82E7BF-71A1-7A46-A715-0361CB5BFEFC}"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2395306750"/>
      </p:ext>
    </p:extLst>
  </p:cSld>
  <p:clrMapOvr>
    <a:masterClrMapping/>
  </p:clrMapOvr>
  <p:transition xmlns:p14="http://schemas.microsoft.com/office/powerpoint/2010/main" spd="slow"/>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440" y="2129984"/>
            <a:ext cx="7773120" cy="1470394"/>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2321" y="3885528"/>
            <a:ext cx="6400800" cy="1752664"/>
          </a:xfrm>
        </p:spPr>
        <p:txBody>
          <a:bodyPr/>
          <a:lstStyle>
            <a:lvl1pPr marL="0" indent="0" algn="ctr">
              <a:buNone/>
              <a:defRPr>
                <a:solidFill>
                  <a:schemeClr val="tx1">
                    <a:tint val="75000"/>
                  </a:schemeClr>
                </a:solidFill>
              </a:defRPr>
            </a:lvl1pPr>
            <a:lvl2pPr marL="414726" indent="0" algn="ctr">
              <a:buNone/>
              <a:defRPr>
                <a:solidFill>
                  <a:schemeClr val="tx1">
                    <a:tint val="75000"/>
                  </a:schemeClr>
                </a:solidFill>
              </a:defRPr>
            </a:lvl2pPr>
            <a:lvl3pPr marL="829452" indent="0" algn="ctr">
              <a:buNone/>
              <a:defRPr>
                <a:solidFill>
                  <a:schemeClr val="tx1">
                    <a:tint val="75000"/>
                  </a:schemeClr>
                </a:solidFill>
              </a:defRPr>
            </a:lvl3pPr>
            <a:lvl4pPr marL="1244178" indent="0" algn="ctr">
              <a:buNone/>
              <a:defRPr>
                <a:solidFill>
                  <a:schemeClr val="tx1">
                    <a:tint val="75000"/>
                  </a:schemeClr>
                </a:solidFill>
              </a:defRPr>
            </a:lvl4pPr>
            <a:lvl5pPr marL="1658904" indent="0" algn="ctr">
              <a:buNone/>
              <a:defRPr>
                <a:solidFill>
                  <a:schemeClr val="tx1">
                    <a:tint val="75000"/>
                  </a:schemeClr>
                </a:solidFill>
              </a:defRPr>
            </a:lvl5pPr>
            <a:lvl6pPr marL="2073631" indent="0" algn="ctr">
              <a:buNone/>
              <a:defRPr>
                <a:solidFill>
                  <a:schemeClr val="tx1">
                    <a:tint val="75000"/>
                  </a:schemeClr>
                </a:solidFill>
              </a:defRPr>
            </a:lvl6pPr>
            <a:lvl7pPr marL="2488357" indent="0" algn="ctr">
              <a:buNone/>
              <a:defRPr>
                <a:solidFill>
                  <a:schemeClr val="tx1">
                    <a:tint val="75000"/>
                  </a:schemeClr>
                </a:solidFill>
              </a:defRPr>
            </a:lvl7pPr>
            <a:lvl8pPr marL="2903083" indent="0" algn="ctr">
              <a:buNone/>
              <a:defRPr>
                <a:solidFill>
                  <a:schemeClr val="tx1">
                    <a:tint val="75000"/>
                  </a:schemeClr>
                </a:solidFill>
              </a:defRPr>
            </a:lvl8pPr>
            <a:lvl9pPr marL="3317809"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1"/>
          <p:cNvSpPr txBox="1">
            <a:spLocks noGrp="1"/>
          </p:cNvSpPr>
          <p:nvPr>
            <p:ph type="dt" sz="half" idx="10"/>
          </p:nvPr>
        </p:nvSpPr>
        <p:spPr>
          <a:ln/>
        </p:spPr>
        <p:txBody>
          <a:bodyPr/>
          <a:lstStyle>
            <a:lvl1pPr>
              <a:defRPr/>
            </a:lvl1pPr>
          </a:lstStyle>
          <a:p>
            <a:fld id="{63AA9B76-B55D-DC4F-AD70-2BB9A6B318FC}" type="datetime1">
              <a:rPr lang="en-US" altLang="zh-CN"/>
              <a:pPr/>
              <a:t>5/29/14</a:t>
            </a:fld>
            <a:endParaRPr lang="en-US" altLang="zh-CN"/>
          </a:p>
        </p:txBody>
      </p:sp>
      <p:sp>
        <p:nvSpPr>
          <p:cNvPr id="5" name="页脚占位符 2"/>
          <p:cNvSpPr txBox="1">
            <a:spLocks noGrp="1"/>
          </p:cNvSpPr>
          <p:nvPr>
            <p:ph type="ftr" sz="quarter" idx="11"/>
          </p:nvPr>
        </p:nvSpPr>
        <p:spPr>
          <a:ln/>
        </p:spPr>
        <p:txBody>
          <a:bodyPr/>
          <a:lstStyle>
            <a:lvl1pPr>
              <a:defRPr/>
            </a:lvl1pPr>
          </a:lstStyle>
          <a:p>
            <a:endParaRPr lang="en-US" altLang="zh-CN">
              <a:solidFill>
                <a:prstClr val="black"/>
              </a:solidFill>
            </a:endParaRPr>
          </a:p>
        </p:txBody>
      </p:sp>
      <p:sp>
        <p:nvSpPr>
          <p:cNvPr id="6" name="灯片编号占位符 3"/>
          <p:cNvSpPr txBox="1">
            <a:spLocks noGrp="1"/>
          </p:cNvSpPr>
          <p:nvPr>
            <p:ph type="sldNum" sz="quarter" idx="12"/>
          </p:nvPr>
        </p:nvSpPr>
        <p:spPr>
          <a:ln/>
        </p:spPr>
        <p:txBody>
          <a:bodyPr/>
          <a:lstStyle>
            <a:lvl1pPr>
              <a:defRPr/>
            </a:lvl1pPr>
          </a:lstStyle>
          <a:p>
            <a:fld id="{FFDFA7FB-D5A3-064F-8BB5-FEA2BB627055}" type="slidenum">
              <a:rPr lang="en-US" altLang="zh-CN"/>
              <a:pPr/>
              <a:t>‹#›</a:t>
            </a:fld>
            <a:endParaRPr lang="en-US" altLang="zh-CN"/>
          </a:p>
        </p:txBody>
      </p:sp>
    </p:spTree>
    <p:extLst>
      <p:ext uri="{BB962C8B-B14F-4D97-AF65-F5344CB8AC3E}">
        <p14:creationId xmlns:p14="http://schemas.microsoft.com/office/powerpoint/2010/main" val="627026924"/>
      </p:ext>
    </p:extLst>
  </p:cSld>
  <p:clrMapOvr>
    <a:masterClrMapping/>
  </p:clrMapOvr>
  <p:transition xmlns:p14="http://schemas.microsoft.com/office/powerpoint/2010/main" spd="slow"/>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txBox="1">
            <a:spLocks noGrp="1"/>
          </p:cNvSpPr>
          <p:nvPr>
            <p:ph type="dt" sz="half" idx="10"/>
          </p:nvPr>
        </p:nvSpPr>
        <p:spPr>
          <a:ln/>
        </p:spPr>
        <p:txBody>
          <a:bodyPr/>
          <a:lstStyle>
            <a:lvl1pPr>
              <a:defRPr/>
            </a:lvl1pPr>
          </a:lstStyle>
          <a:p>
            <a:fld id="{501704FA-9C41-F340-9A13-3DC6785C6B67}" type="datetime1">
              <a:rPr lang="en-US" altLang="zh-CN"/>
              <a:pPr/>
              <a:t>5/29/14</a:t>
            </a:fld>
            <a:endParaRPr lang="en-US" altLang="zh-CN"/>
          </a:p>
        </p:txBody>
      </p:sp>
      <p:sp>
        <p:nvSpPr>
          <p:cNvPr id="5" name="页脚占位符 2"/>
          <p:cNvSpPr txBox="1">
            <a:spLocks noGrp="1"/>
          </p:cNvSpPr>
          <p:nvPr>
            <p:ph type="ftr" sz="quarter" idx="11"/>
          </p:nvPr>
        </p:nvSpPr>
        <p:spPr>
          <a:ln/>
        </p:spPr>
        <p:txBody>
          <a:bodyPr/>
          <a:lstStyle>
            <a:lvl1pPr>
              <a:defRPr/>
            </a:lvl1pPr>
          </a:lstStyle>
          <a:p>
            <a:endParaRPr lang="en-US" altLang="zh-CN">
              <a:solidFill>
                <a:prstClr val="black"/>
              </a:solidFill>
            </a:endParaRPr>
          </a:p>
        </p:txBody>
      </p:sp>
      <p:sp>
        <p:nvSpPr>
          <p:cNvPr id="6" name="灯片编号占位符 3"/>
          <p:cNvSpPr txBox="1">
            <a:spLocks noGrp="1"/>
          </p:cNvSpPr>
          <p:nvPr>
            <p:ph type="sldNum" sz="quarter" idx="12"/>
          </p:nvPr>
        </p:nvSpPr>
        <p:spPr>
          <a:ln/>
        </p:spPr>
        <p:txBody>
          <a:bodyPr/>
          <a:lstStyle>
            <a:lvl1pPr>
              <a:defRPr/>
            </a:lvl1pPr>
          </a:lstStyle>
          <a:p>
            <a:fld id="{91E5CA48-5E03-AA47-8CAF-845D246B1863}" type="slidenum">
              <a:rPr lang="en-US" altLang="zh-CN"/>
              <a:pPr/>
              <a:t>‹#›</a:t>
            </a:fld>
            <a:endParaRPr lang="en-US" altLang="zh-CN"/>
          </a:p>
        </p:txBody>
      </p:sp>
    </p:spTree>
    <p:extLst>
      <p:ext uri="{BB962C8B-B14F-4D97-AF65-F5344CB8AC3E}">
        <p14:creationId xmlns:p14="http://schemas.microsoft.com/office/powerpoint/2010/main" val="1946003554"/>
      </p:ext>
    </p:extLst>
  </p:cSld>
  <p:clrMapOvr>
    <a:masterClrMapping/>
  </p:clrMapOvr>
  <p:transition xmlns:p14="http://schemas.microsoft.com/office/powerpoint/2010/main" spd="slow"/>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880" y="4406863"/>
            <a:ext cx="7771680" cy="1362383"/>
          </a:xfrm>
        </p:spPr>
        <p:txBody>
          <a:bodyPr anchor="t"/>
          <a:lstStyle>
            <a:lvl1pPr algn="l">
              <a:defRPr sz="36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880" y="2906225"/>
            <a:ext cx="7771680" cy="1500638"/>
          </a:xfrm>
        </p:spPr>
        <p:txBody>
          <a:bodyPr anchor="b"/>
          <a:lstStyle>
            <a:lvl1pPr marL="0" indent="0">
              <a:buNone/>
              <a:defRPr sz="1800">
                <a:solidFill>
                  <a:schemeClr val="tx1">
                    <a:tint val="75000"/>
                  </a:schemeClr>
                </a:solidFill>
              </a:defRPr>
            </a:lvl1pPr>
            <a:lvl2pPr marL="414726" indent="0">
              <a:buNone/>
              <a:defRPr sz="1600">
                <a:solidFill>
                  <a:schemeClr val="tx1">
                    <a:tint val="75000"/>
                  </a:schemeClr>
                </a:solidFill>
              </a:defRPr>
            </a:lvl2pPr>
            <a:lvl3pPr marL="829452" indent="0">
              <a:buNone/>
              <a:defRPr sz="1500">
                <a:solidFill>
                  <a:schemeClr val="tx1">
                    <a:tint val="75000"/>
                  </a:schemeClr>
                </a:solidFill>
              </a:defRPr>
            </a:lvl3pPr>
            <a:lvl4pPr marL="1244178" indent="0">
              <a:buNone/>
              <a:defRPr sz="1300">
                <a:solidFill>
                  <a:schemeClr val="tx1">
                    <a:tint val="75000"/>
                  </a:schemeClr>
                </a:solidFill>
              </a:defRPr>
            </a:lvl4pPr>
            <a:lvl5pPr marL="1658904" indent="0">
              <a:buNone/>
              <a:defRPr sz="1300">
                <a:solidFill>
                  <a:schemeClr val="tx1">
                    <a:tint val="75000"/>
                  </a:schemeClr>
                </a:solidFill>
              </a:defRPr>
            </a:lvl5pPr>
            <a:lvl6pPr marL="2073631" indent="0">
              <a:buNone/>
              <a:defRPr sz="1300">
                <a:solidFill>
                  <a:schemeClr val="tx1">
                    <a:tint val="75000"/>
                  </a:schemeClr>
                </a:solidFill>
              </a:defRPr>
            </a:lvl6pPr>
            <a:lvl7pPr marL="2488357" indent="0">
              <a:buNone/>
              <a:defRPr sz="1300">
                <a:solidFill>
                  <a:schemeClr val="tx1">
                    <a:tint val="75000"/>
                  </a:schemeClr>
                </a:solidFill>
              </a:defRPr>
            </a:lvl7pPr>
            <a:lvl8pPr marL="2903083" indent="0">
              <a:buNone/>
              <a:defRPr sz="1300">
                <a:solidFill>
                  <a:schemeClr val="tx1">
                    <a:tint val="75000"/>
                  </a:schemeClr>
                </a:solidFill>
              </a:defRPr>
            </a:lvl8pPr>
            <a:lvl9pPr marL="3317809" indent="0">
              <a:buNone/>
              <a:defRPr sz="1300">
                <a:solidFill>
                  <a:schemeClr val="tx1">
                    <a:tint val="75000"/>
                  </a:schemeClr>
                </a:solidFill>
              </a:defRPr>
            </a:lvl9pPr>
          </a:lstStyle>
          <a:p>
            <a:pPr lvl="0"/>
            <a:r>
              <a:rPr lang="zh-CN" altLang="en-US" smtClean="0"/>
              <a:t>单击此处编辑母版文本样式</a:t>
            </a:r>
          </a:p>
        </p:txBody>
      </p:sp>
      <p:sp>
        <p:nvSpPr>
          <p:cNvPr id="4" name="日期占位符 1"/>
          <p:cNvSpPr txBox="1">
            <a:spLocks noGrp="1"/>
          </p:cNvSpPr>
          <p:nvPr>
            <p:ph type="dt" sz="half" idx="10"/>
          </p:nvPr>
        </p:nvSpPr>
        <p:spPr>
          <a:ln/>
        </p:spPr>
        <p:txBody>
          <a:bodyPr/>
          <a:lstStyle>
            <a:lvl1pPr>
              <a:defRPr/>
            </a:lvl1pPr>
          </a:lstStyle>
          <a:p>
            <a:fld id="{9903EB64-98E4-694C-9EE9-A98076B661F8}" type="datetime1">
              <a:rPr lang="en-US" altLang="zh-CN"/>
              <a:pPr/>
              <a:t>5/29/14</a:t>
            </a:fld>
            <a:endParaRPr lang="en-US" altLang="zh-CN"/>
          </a:p>
        </p:txBody>
      </p:sp>
      <p:sp>
        <p:nvSpPr>
          <p:cNvPr id="5" name="页脚占位符 2"/>
          <p:cNvSpPr txBox="1">
            <a:spLocks noGrp="1"/>
          </p:cNvSpPr>
          <p:nvPr>
            <p:ph type="ftr" sz="quarter" idx="11"/>
          </p:nvPr>
        </p:nvSpPr>
        <p:spPr>
          <a:ln/>
        </p:spPr>
        <p:txBody>
          <a:bodyPr/>
          <a:lstStyle>
            <a:lvl1pPr>
              <a:defRPr/>
            </a:lvl1pPr>
          </a:lstStyle>
          <a:p>
            <a:endParaRPr lang="en-US" altLang="zh-CN">
              <a:solidFill>
                <a:prstClr val="black"/>
              </a:solidFill>
            </a:endParaRPr>
          </a:p>
        </p:txBody>
      </p:sp>
      <p:sp>
        <p:nvSpPr>
          <p:cNvPr id="6" name="灯片编号占位符 3"/>
          <p:cNvSpPr txBox="1">
            <a:spLocks noGrp="1"/>
          </p:cNvSpPr>
          <p:nvPr>
            <p:ph type="sldNum" sz="quarter" idx="12"/>
          </p:nvPr>
        </p:nvSpPr>
        <p:spPr>
          <a:ln/>
        </p:spPr>
        <p:txBody>
          <a:bodyPr/>
          <a:lstStyle>
            <a:lvl1pPr>
              <a:defRPr/>
            </a:lvl1pPr>
          </a:lstStyle>
          <a:p>
            <a:fld id="{859AF6C0-4A9E-2243-BF28-33A9236B6ADF}" type="slidenum">
              <a:rPr lang="en-US" altLang="zh-CN"/>
              <a:pPr/>
              <a:t>‹#›</a:t>
            </a:fld>
            <a:endParaRPr lang="en-US" altLang="zh-CN"/>
          </a:p>
        </p:txBody>
      </p:sp>
    </p:spTree>
    <p:extLst>
      <p:ext uri="{BB962C8B-B14F-4D97-AF65-F5344CB8AC3E}">
        <p14:creationId xmlns:p14="http://schemas.microsoft.com/office/powerpoint/2010/main" val="2549296310"/>
      </p:ext>
    </p:extLst>
  </p:cSld>
  <p:clrMapOvr>
    <a:masterClrMapping/>
  </p:clrMapOvr>
  <p:transition xmlns:p14="http://schemas.microsoft.com/office/powerpoint/2010/main" spd="slow"/>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6481" y="1604329"/>
            <a:ext cx="4044960" cy="4526396"/>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39680" y="1604329"/>
            <a:ext cx="4046400" cy="4526396"/>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1"/>
          <p:cNvSpPr txBox="1">
            <a:spLocks noGrp="1"/>
          </p:cNvSpPr>
          <p:nvPr>
            <p:ph type="dt" sz="half" idx="10"/>
          </p:nvPr>
        </p:nvSpPr>
        <p:spPr>
          <a:ln/>
        </p:spPr>
        <p:txBody>
          <a:bodyPr/>
          <a:lstStyle>
            <a:lvl1pPr>
              <a:defRPr/>
            </a:lvl1pPr>
          </a:lstStyle>
          <a:p>
            <a:fld id="{26E00376-6564-804E-AA4B-570E8A7705BC}" type="datetime1">
              <a:rPr lang="en-US" altLang="zh-CN"/>
              <a:pPr/>
              <a:t>5/29/14</a:t>
            </a:fld>
            <a:endParaRPr lang="en-US" altLang="zh-CN"/>
          </a:p>
        </p:txBody>
      </p:sp>
      <p:sp>
        <p:nvSpPr>
          <p:cNvPr id="6" name="页脚占位符 2"/>
          <p:cNvSpPr txBox="1">
            <a:spLocks noGrp="1"/>
          </p:cNvSpPr>
          <p:nvPr>
            <p:ph type="ftr" sz="quarter" idx="11"/>
          </p:nvPr>
        </p:nvSpPr>
        <p:spPr>
          <a:ln/>
        </p:spPr>
        <p:txBody>
          <a:bodyPr/>
          <a:lstStyle>
            <a:lvl1pPr>
              <a:defRPr/>
            </a:lvl1pPr>
          </a:lstStyle>
          <a:p>
            <a:endParaRPr lang="en-US" altLang="zh-CN">
              <a:solidFill>
                <a:prstClr val="black"/>
              </a:solidFill>
            </a:endParaRPr>
          </a:p>
        </p:txBody>
      </p:sp>
      <p:sp>
        <p:nvSpPr>
          <p:cNvPr id="7" name="灯片编号占位符 3"/>
          <p:cNvSpPr txBox="1">
            <a:spLocks noGrp="1"/>
          </p:cNvSpPr>
          <p:nvPr>
            <p:ph type="sldNum" sz="quarter" idx="12"/>
          </p:nvPr>
        </p:nvSpPr>
        <p:spPr>
          <a:ln/>
        </p:spPr>
        <p:txBody>
          <a:bodyPr/>
          <a:lstStyle>
            <a:lvl1pPr>
              <a:defRPr/>
            </a:lvl1pPr>
          </a:lstStyle>
          <a:p>
            <a:fld id="{ACD3B3A2-C6AB-EE45-9BA2-98CC807E865E}" type="slidenum">
              <a:rPr lang="en-US" altLang="zh-CN"/>
              <a:pPr/>
              <a:t>‹#›</a:t>
            </a:fld>
            <a:endParaRPr lang="en-US" altLang="zh-CN"/>
          </a:p>
        </p:txBody>
      </p:sp>
    </p:spTree>
    <p:extLst>
      <p:ext uri="{BB962C8B-B14F-4D97-AF65-F5344CB8AC3E}">
        <p14:creationId xmlns:p14="http://schemas.microsoft.com/office/powerpoint/2010/main" val="1445208204"/>
      </p:ext>
    </p:extLst>
  </p:cSld>
  <p:clrMapOvr>
    <a:masterClrMapping/>
  </p:clrMapOvr>
  <p:transition xmlns:p14="http://schemas.microsoft.com/office/powerpoint/2010/main" spd="slow"/>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921" y="275070"/>
            <a:ext cx="8229600" cy="1142039"/>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zh-CN" altLang="en-US" smtClean="0"/>
              <a:t>单击此处编辑母版文本样式</a:t>
            </a:r>
          </a:p>
        </p:txBody>
      </p:sp>
      <p:sp>
        <p:nvSpPr>
          <p:cNvPr id="4" name="内容占位符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zh-CN" altLang="en-US" smtClean="0"/>
              <a:t>单击此处编辑母版文本样式</a:t>
            </a:r>
          </a:p>
        </p:txBody>
      </p:sp>
      <p:sp>
        <p:nvSpPr>
          <p:cNvPr id="6" name="内容占位符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1"/>
          <p:cNvSpPr txBox="1">
            <a:spLocks noGrp="1"/>
          </p:cNvSpPr>
          <p:nvPr>
            <p:ph type="dt" sz="half" idx="10"/>
          </p:nvPr>
        </p:nvSpPr>
        <p:spPr>
          <a:ln/>
        </p:spPr>
        <p:txBody>
          <a:bodyPr/>
          <a:lstStyle>
            <a:lvl1pPr>
              <a:defRPr/>
            </a:lvl1pPr>
          </a:lstStyle>
          <a:p>
            <a:fld id="{8650C750-FBBB-E444-9E6E-2E9EDCC535E0}" type="datetime1">
              <a:rPr lang="en-US" altLang="zh-CN"/>
              <a:pPr/>
              <a:t>5/29/14</a:t>
            </a:fld>
            <a:endParaRPr lang="en-US" altLang="zh-CN"/>
          </a:p>
        </p:txBody>
      </p:sp>
      <p:sp>
        <p:nvSpPr>
          <p:cNvPr id="8" name="页脚占位符 2"/>
          <p:cNvSpPr txBox="1">
            <a:spLocks noGrp="1"/>
          </p:cNvSpPr>
          <p:nvPr>
            <p:ph type="ftr" sz="quarter" idx="11"/>
          </p:nvPr>
        </p:nvSpPr>
        <p:spPr>
          <a:ln/>
        </p:spPr>
        <p:txBody>
          <a:bodyPr/>
          <a:lstStyle>
            <a:lvl1pPr>
              <a:defRPr/>
            </a:lvl1pPr>
          </a:lstStyle>
          <a:p>
            <a:endParaRPr lang="en-US" altLang="zh-CN">
              <a:solidFill>
                <a:prstClr val="black"/>
              </a:solidFill>
            </a:endParaRPr>
          </a:p>
        </p:txBody>
      </p:sp>
      <p:sp>
        <p:nvSpPr>
          <p:cNvPr id="9" name="灯片编号占位符 3"/>
          <p:cNvSpPr txBox="1">
            <a:spLocks noGrp="1"/>
          </p:cNvSpPr>
          <p:nvPr>
            <p:ph type="sldNum" sz="quarter" idx="12"/>
          </p:nvPr>
        </p:nvSpPr>
        <p:spPr>
          <a:ln/>
        </p:spPr>
        <p:txBody>
          <a:bodyPr/>
          <a:lstStyle>
            <a:lvl1pPr>
              <a:defRPr/>
            </a:lvl1pPr>
          </a:lstStyle>
          <a:p>
            <a:fld id="{3379F7C7-93F1-4B4F-BB73-45DB5E04390B}" type="slidenum">
              <a:rPr lang="en-US" altLang="zh-CN"/>
              <a:pPr/>
              <a:t>‹#›</a:t>
            </a:fld>
            <a:endParaRPr lang="en-US" altLang="zh-CN"/>
          </a:p>
        </p:txBody>
      </p:sp>
    </p:spTree>
    <p:extLst>
      <p:ext uri="{BB962C8B-B14F-4D97-AF65-F5344CB8AC3E}">
        <p14:creationId xmlns:p14="http://schemas.microsoft.com/office/powerpoint/2010/main" val="701815251"/>
      </p:ext>
    </p:extLst>
  </p:cSld>
  <p:clrMapOvr>
    <a:masterClrMapping/>
  </p:clrMapOvr>
  <p:transition xmlns:p14="http://schemas.microsoft.com/office/powerpoint/2010/main" spd="slow"/>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1"/>
          <p:cNvSpPr txBox="1">
            <a:spLocks noGrp="1"/>
          </p:cNvSpPr>
          <p:nvPr>
            <p:ph type="dt" sz="half" idx="10"/>
          </p:nvPr>
        </p:nvSpPr>
        <p:spPr>
          <a:ln/>
        </p:spPr>
        <p:txBody>
          <a:bodyPr/>
          <a:lstStyle>
            <a:lvl1pPr>
              <a:defRPr/>
            </a:lvl1pPr>
          </a:lstStyle>
          <a:p>
            <a:fld id="{674232E2-F22D-F543-83CB-3C20AB733625}" type="datetime1">
              <a:rPr lang="en-US" altLang="zh-CN"/>
              <a:pPr/>
              <a:t>5/29/14</a:t>
            </a:fld>
            <a:endParaRPr lang="en-US" altLang="zh-CN"/>
          </a:p>
        </p:txBody>
      </p:sp>
      <p:sp>
        <p:nvSpPr>
          <p:cNvPr id="4" name="页脚占位符 2"/>
          <p:cNvSpPr txBox="1">
            <a:spLocks noGrp="1"/>
          </p:cNvSpPr>
          <p:nvPr>
            <p:ph type="ftr" sz="quarter" idx="11"/>
          </p:nvPr>
        </p:nvSpPr>
        <p:spPr>
          <a:ln/>
        </p:spPr>
        <p:txBody>
          <a:bodyPr/>
          <a:lstStyle>
            <a:lvl1pPr>
              <a:defRPr/>
            </a:lvl1pPr>
          </a:lstStyle>
          <a:p>
            <a:endParaRPr lang="en-US" altLang="zh-CN">
              <a:solidFill>
                <a:prstClr val="black"/>
              </a:solidFill>
            </a:endParaRPr>
          </a:p>
        </p:txBody>
      </p:sp>
      <p:sp>
        <p:nvSpPr>
          <p:cNvPr id="5" name="灯片编号占位符 3"/>
          <p:cNvSpPr txBox="1">
            <a:spLocks noGrp="1"/>
          </p:cNvSpPr>
          <p:nvPr>
            <p:ph type="sldNum" sz="quarter" idx="12"/>
          </p:nvPr>
        </p:nvSpPr>
        <p:spPr>
          <a:ln/>
        </p:spPr>
        <p:txBody>
          <a:bodyPr/>
          <a:lstStyle>
            <a:lvl1pPr>
              <a:defRPr/>
            </a:lvl1pPr>
          </a:lstStyle>
          <a:p>
            <a:fld id="{63DD1A1F-046C-B04A-8DEE-06F2FDCBBF23}" type="slidenum">
              <a:rPr lang="en-US" altLang="zh-CN"/>
              <a:pPr/>
              <a:t>‹#›</a:t>
            </a:fld>
            <a:endParaRPr lang="en-US" altLang="zh-CN"/>
          </a:p>
        </p:txBody>
      </p:sp>
    </p:spTree>
    <p:extLst>
      <p:ext uri="{BB962C8B-B14F-4D97-AF65-F5344CB8AC3E}">
        <p14:creationId xmlns:p14="http://schemas.microsoft.com/office/powerpoint/2010/main" val="3277984463"/>
      </p:ext>
    </p:extLst>
  </p:cSld>
  <p:clrMapOvr>
    <a:masterClrMapping/>
  </p:clrMapOvr>
  <p:transition xmlns:p14="http://schemas.microsoft.com/office/powerpoint/2010/main" spd="slow"/>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txBox="1">
            <a:spLocks noGrp="1"/>
          </p:cNvSpPr>
          <p:nvPr>
            <p:ph type="dt" sz="half" idx="10"/>
          </p:nvPr>
        </p:nvSpPr>
        <p:spPr>
          <a:ln/>
        </p:spPr>
        <p:txBody>
          <a:bodyPr/>
          <a:lstStyle>
            <a:lvl1pPr>
              <a:defRPr/>
            </a:lvl1pPr>
          </a:lstStyle>
          <a:p>
            <a:fld id="{68E97AC9-3423-7C48-B22B-C84BED077394}" type="datetime1">
              <a:rPr lang="en-US" altLang="zh-CN"/>
              <a:pPr/>
              <a:t>5/29/14</a:t>
            </a:fld>
            <a:endParaRPr lang="en-US" altLang="zh-CN"/>
          </a:p>
        </p:txBody>
      </p:sp>
      <p:sp>
        <p:nvSpPr>
          <p:cNvPr id="3" name="页脚占位符 2"/>
          <p:cNvSpPr txBox="1">
            <a:spLocks noGrp="1"/>
          </p:cNvSpPr>
          <p:nvPr>
            <p:ph type="ftr" sz="quarter" idx="11"/>
          </p:nvPr>
        </p:nvSpPr>
        <p:spPr>
          <a:ln/>
        </p:spPr>
        <p:txBody>
          <a:bodyPr/>
          <a:lstStyle>
            <a:lvl1pPr>
              <a:defRPr/>
            </a:lvl1pPr>
          </a:lstStyle>
          <a:p>
            <a:endParaRPr lang="en-US" altLang="zh-CN">
              <a:solidFill>
                <a:prstClr val="black"/>
              </a:solidFill>
            </a:endParaRPr>
          </a:p>
        </p:txBody>
      </p:sp>
      <p:sp>
        <p:nvSpPr>
          <p:cNvPr id="4" name="灯片编号占位符 3"/>
          <p:cNvSpPr txBox="1">
            <a:spLocks noGrp="1"/>
          </p:cNvSpPr>
          <p:nvPr>
            <p:ph type="sldNum" sz="quarter" idx="12"/>
          </p:nvPr>
        </p:nvSpPr>
        <p:spPr>
          <a:ln/>
        </p:spPr>
        <p:txBody>
          <a:bodyPr/>
          <a:lstStyle>
            <a:lvl1pPr>
              <a:defRPr/>
            </a:lvl1pPr>
          </a:lstStyle>
          <a:p>
            <a:fld id="{BF7B1602-3B25-604B-981B-9505DECF970F}" type="slidenum">
              <a:rPr lang="en-US" altLang="zh-CN"/>
              <a:pPr/>
              <a:t>‹#›</a:t>
            </a:fld>
            <a:endParaRPr lang="en-US" altLang="zh-CN"/>
          </a:p>
        </p:txBody>
      </p:sp>
    </p:spTree>
    <p:extLst>
      <p:ext uri="{BB962C8B-B14F-4D97-AF65-F5344CB8AC3E}">
        <p14:creationId xmlns:p14="http://schemas.microsoft.com/office/powerpoint/2010/main" val="3741174572"/>
      </p:ext>
    </p:extLst>
  </p:cSld>
  <p:clrMapOvr>
    <a:masterClrMapping/>
  </p:clrMapOvr>
  <p:transition xmlns:p14="http://schemas.microsoft.com/office/powerpoint/2010/main" spd="slow"/>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920" y="273629"/>
            <a:ext cx="3008160" cy="1160762"/>
          </a:xfrm>
        </p:spPr>
        <p:txBody>
          <a:bodyPr anchor="b"/>
          <a:lstStyle>
            <a:lvl1pPr algn="l">
              <a:defRPr sz="18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zh-CN" altLang="en-US" smtClean="0"/>
              <a:t>单击此处编辑母版文本样式</a:t>
            </a:r>
          </a:p>
        </p:txBody>
      </p:sp>
      <p:sp>
        <p:nvSpPr>
          <p:cNvPr id="5" name="日期占位符 1"/>
          <p:cNvSpPr txBox="1">
            <a:spLocks noGrp="1"/>
          </p:cNvSpPr>
          <p:nvPr>
            <p:ph type="dt" sz="half" idx="10"/>
          </p:nvPr>
        </p:nvSpPr>
        <p:spPr>
          <a:ln/>
        </p:spPr>
        <p:txBody>
          <a:bodyPr/>
          <a:lstStyle>
            <a:lvl1pPr>
              <a:defRPr/>
            </a:lvl1pPr>
          </a:lstStyle>
          <a:p>
            <a:fld id="{9A97C01E-7B11-1B4B-B2B3-5611AC79950E}" type="datetime1">
              <a:rPr lang="en-US" altLang="zh-CN"/>
              <a:pPr/>
              <a:t>5/29/14</a:t>
            </a:fld>
            <a:endParaRPr lang="en-US" altLang="zh-CN"/>
          </a:p>
        </p:txBody>
      </p:sp>
      <p:sp>
        <p:nvSpPr>
          <p:cNvPr id="6" name="页脚占位符 2"/>
          <p:cNvSpPr txBox="1">
            <a:spLocks noGrp="1"/>
          </p:cNvSpPr>
          <p:nvPr>
            <p:ph type="ftr" sz="quarter" idx="11"/>
          </p:nvPr>
        </p:nvSpPr>
        <p:spPr>
          <a:ln/>
        </p:spPr>
        <p:txBody>
          <a:bodyPr/>
          <a:lstStyle>
            <a:lvl1pPr>
              <a:defRPr/>
            </a:lvl1pPr>
          </a:lstStyle>
          <a:p>
            <a:endParaRPr lang="en-US" altLang="zh-CN">
              <a:solidFill>
                <a:prstClr val="black"/>
              </a:solidFill>
            </a:endParaRPr>
          </a:p>
        </p:txBody>
      </p:sp>
      <p:sp>
        <p:nvSpPr>
          <p:cNvPr id="7" name="灯片编号占位符 3"/>
          <p:cNvSpPr txBox="1">
            <a:spLocks noGrp="1"/>
          </p:cNvSpPr>
          <p:nvPr>
            <p:ph type="sldNum" sz="quarter" idx="12"/>
          </p:nvPr>
        </p:nvSpPr>
        <p:spPr>
          <a:ln/>
        </p:spPr>
        <p:txBody>
          <a:bodyPr/>
          <a:lstStyle>
            <a:lvl1pPr>
              <a:defRPr/>
            </a:lvl1pPr>
          </a:lstStyle>
          <a:p>
            <a:fld id="{7BF11949-96AD-D34D-8E28-3C3D55247A93}" type="slidenum">
              <a:rPr lang="en-US" altLang="zh-CN"/>
              <a:pPr/>
              <a:t>‹#›</a:t>
            </a:fld>
            <a:endParaRPr lang="en-US" altLang="zh-CN"/>
          </a:p>
        </p:txBody>
      </p:sp>
    </p:spTree>
    <p:extLst>
      <p:ext uri="{BB962C8B-B14F-4D97-AF65-F5344CB8AC3E}">
        <p14:creationId xmlns:p14="http://schemas.microsoft.com/office/powerpoint/2010/main" val="3544705899"/>
      </p:ext>
    </p:extLst>
  </p:cSld>
  <p:clrMapOvr>
    <a:masterClrMapping/>
  </p:clrMapOvr>
  <p:transition xmlns:p14="http://schemas.microsoft.com/office/powerpoint/2010/mai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576EA2F-E62E-4058-B2DC-260D50F64CB6}" type="slidenum">
              <a:rPr lang="en-US"/>
              <a:pPr>
                <a:defRPr/>
              </a:pPr>
              <a:t>‹#›</a:t>
            </a:fld>
            <a:endParaRPr lang="en-US"/>
          </a:p>
        </p:txBody>
      </p:sp>
    </p:spTree>
    <p:extLst>
      <p:ext uri="{BB962C8B-B14F-4D97-AF65-F5344CB8AC3E}">
        <p14:creationId xmlns:p14="http://schemas.microsoft.com/office/powerpoint/2010/main" val="10029788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801" y="4800025"/>
            <a:ext cx="5486400" cy="567420"/>
          </a:xfrm>
        </p:spPr>
        <p:txBody>
          <a:bodyPr anchor="b"/>
          <a:lstStyle>
            <a:lvl1pPr algn="l">
              <a:defRPr sz="18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endParaRPr lang="zh-CN" altLang="en-US" noProof="0" smtClean="0"/>
          </a:p>
        </p:txBody>
      </p:sp>
      <p:sp>
        <p:nvSpPr>
          <p:cNvPr id="4" name="文本占位符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zh-CN" altLang="en-US" smtClean="0"/>
              <a:t>单击此处编辑母版文本样式</a:t>
            </a:r>
          </a:p>
        </p:txBody>
      </p:sp>
      <p:sp>
        <p:nvSpPr>
          <p:cNvPr id="5" name="日期占位符 1"/>
          <p:cNvSpPr txBox="1">
            <a:spLocks noGrp="1"/>
          </p:cNvSpPr>
          <p:nvPr>
            <p:ph type="dt" sz="half" idx="10"/>
          </p:nvPr>
        </p:nvSpPr>
        <p:spPr>
          <a:ln/>
        </p:spPr>
        <p:txBody>
          <a:bodyPr/>
          <a:lstStyle>
            <a:lvl1pPr>
              <a:defRPr/>
            </a:lvl1pPr>
          </a:lstStyle>
          <a:p>
            <a:fld id="{57EF9DAD-022B-3441-9846-2C6550D96A78}" type="datetime1">
              <a:rPr lang="en-US" altLang="zh-CN"/>
              <a:pPr/>
              <a:t>5/29/14</a:t>
            </a:fld>
            <a:endParaRPr lang="en-US" altLang="zh-CN"/>
          </a:p>
        </p:txBody>
      </p:sp>
      <p:sp>
        <p:nvSpPr>
          <p:cNvPr id="6" name="页脚占位符 2"/>
          <p:cNvSpPr txBox="1">
            <a:spLocks noGrp="1"/>
          </p:cNvSpPr>
          <p:nvPr>
            <p:ph type="ftr" sz="quarter" idx="11"/>
          </p:nvPr>
        </p:nvSpPr>
        <p:spPr>
          <a:ln/>
        </p:spPr>
        <p:txBody>
          <a:bodyPr/>
          <a:lstStyle>
            <a:lvl1pPr>
              <a:defRPr/>
            </a:lvl1pPr>
          </a:lstStyle>
          <a:p>
            <a:endParaRPr lang="en-US" altLang="zh-CN">
              <a:solidFill>
                <a:prstClr val="black"/>
              </a:solidFill>
            </a:endParaRPr>
          </a:p>
        </p:txBody>
      </p:sp>
      <p:sp>
        <p:nvSpPr>
          <p:cNvPr id="7" name="灯片编号占位符 3"/>
          <p:cNvSpPr txBox="1">
            <a:spLocks noGrp="1"/>
          </p:cNvSpPr>
          <p:nvPr>
            <p:ph type="sldNum" sz="quarter" idx="12"/>
          </p:nvPr>
        </p:nvSpPr>
        <p:spPr>
          <a:ln/>
        </p:spPr>
        <p:txBody>
          <a:bodyPr/>
          <a:lstStyle>
            <a:lvl1pPr>
              <a:defRPr/>
            </a:lvl1pPr>
          </a:lstStyle>
          <a:p>
            <a:fld id="{47EE098F-927B-614B-B293-59A3204F73F0}" type="slidenum">
              <a:rPr lang="en-US" altLang="zh-CN"/>
              <a:pPr/>
              <a:t>‹#›</a:t>
            </a:fld>
            <a:endParaRPr lang="en-US" altLang="zh-CN"/>
          </a:p>
        </p:txBody>
      </p:sp>
    </p:spTree>
    <p:extLst>
      <p:ext uri="{BB962C8B-B14F-4D97-AF65-F5344CB8AC3E}">
        <p14:creationId xmlns:p14="http://schemas.microsoft.com/office/powerpoint/2010/main" val="196244003"/>
      </p:ext>
    </p:extLst>
  </p:cSld>
  <p:clrMapOvr>
    <a:masterClrMapping/>
  </p:clrMapOvr>
  <p:transition xmlns:p14="http://schemas.microsoft.com/office/powerpoint/2010/main" spd="slow"/>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txBox="1">
            <a:spLocks noGrp="1"/>
          </p:cNvSpPr>
          <p:nvPr>
            <p:ph type="dt" sz="half" idx="10"/>
          </p:nvPr>
        </p:nvSpPr>
        <p:spPr>
          <a:ln/>
        </p:spPr>
        <p:txBody>
          <a:bodyPr/>
          <a:lstStyle>
            <a:lvl1pPr>
              <a:defRPr/>
            </a:lvl1pPr>
          </a:lstStyle>
          <a:p>
            <a:fld id="{71C638E6-18C0-5E45-B2B7-6E4CF23D5819}" type="datetime1">
              <a:rPr lang="en-US" altLang="zh-CN"/>
              <a:pPr/>
              <a:t>5/29/14</a:t>
            </a:fld>
            <a:endParaRPr lang="en-US" altLang="zh-CN"/>
          </a:p>
        </p:txBody>
      </p:sp>
      <p:sp>
        <p:nvSpPr>
          <p:cNvPr id="5" name="页脚占位符 2"/>
          <p:cNvSpPr txBox="1">
            <a:spLocks noGrp="1"/>
          </p:cNvSpPr>
          <p:nvPr>
            <p:ph type="ftr" sz="quarter" idx="11"/>
          </p:nvPr>
        </p:nvSpPr>
        <p:spPr>
          <a:ln/>
        </p:spPr>
        <p:txBody>
          <a:bodyPr/>
          <a:lstStyle>
            <a:lvl1pPr>
              <a:defRPr/>
            </a:lvl1pPr>
          </a:lstStyle>
          <a:p>
            <a:endParaRPr lang="en-US" altLang="zh-CN">
              <a:solidFill>
                <a:prstClr val="black"/>
              </a:solidFill>
            </a:endParaRPr>
          </a:p>
        </p:txBody>
      </p:sp>
      <p:sp>
        <p:nvSpPr>
          <p:cNvPr id="6" name="灯片编号占位符 3"/>
          <p:cNvSpPr txBox="1">
            <a:spLocks noGrp="1"/>
          </p:cNvSpPr>
          <p:nvPr>
            <p:ph type="sldNum" sz="quarter" idx="12"/>
          </p:nvPr>
        </p:nvSpPr>
        <p:spPr>
          <a:ln/>
        </p:spPr>
        <p:txBody>
          <a:bodyPr/>
          <a:lstStyle>
            <a:lvl1pPr>
              <a:defRPr/>
            </a:lvl1pPr>
          </a:lstStyle>
          <a:p>
            <a:fld id="{0C7784E5-3BC0-5247-8598-58E632BCFF7B}" type="slidenum">
              <a:rPr lang="en-US" altLang="zh-CN"/>
              <a:pPr/>
              <a:t>‹#›</a:t>
            </a:fld>
            <a:endParaRPr lang="en-US" altLang="zh-CN"/>
          </a:p>
        </p:txBody>
      </p:sp>
    </p:spTree>
    <p:extLst>
      <p:ext uri="{BB962C8B-B14F-4D97-AF65-F5344CB8AC3E}">
        <p14:creationId xmlns:p14="http://schemas.microsoft.com/office/powerpoint/2010/main" val="3769716933"/>
      </p:ext>
    </p:extLst>
  </p:cSld>
  <p:clrMapOvr>
    <a:masterClrMapping/>
  </p:clrMapOvr>
  <p:transition xmlns:p14="http://schemas.microsoft.com/office/powerpoint/2010/main" spd="slow"/>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760" y="273629"/>
            <a:ext cx="2056320" cy="585709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6480" y="273629"/>
            <a:ext cx="6035040" cy="585709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txBox="1">
            <a:spLocks noGrp="1"/>
          </p:cNvSpPr>
          <p:nvPr>
            <p:ph type="dt" sz="half" idx="10"/>
          </p:nvPr>
        </p:nvSpPr>
        <p:spPr>
          <a:ln/>
        </p:spPr>
        <p:txBody>
          <a:bodyPr/>
          <a:lstStyle>
            <a:lvl1pPr>
              <a:defRPr/>
            </a:lvl1pPr>
          </a:lstStyle>
          <a:p>
            <a:fld id="{E93E560A-79E7-BC40-84A4-816EFF638185}" type="datetime1">
              <a:rPr lang="en-US" altLang="zh-CN"/>
              <a:pPr/>
              <a:t>5/29/14</a:t>
            </a:fld>
            <a:endParaRPr lang="en-US" altLang="zh-CN"/>
          </a:p>
        </p:txBody>
      </p:sp>
      <p:sp>
        <p:nvSpPr>
          <p:cNvPr id="5" name="页脚占位符 2"/>
          <p:cNvSpPr txBox="1">
            <a:spLocks noGrp="1"/>
          </p:cNvSpPr>
          <p:nvPr>
            <p:ph type="ftr" sz="quarter" idx="11"/>
          </p:nvPr>
        </p:nvSpPr>
        <p:spPr>
          <a:ln/>
        </p:spPr>
        <p:txBody>
          <a:bodyPr/>
          <a:lstStyle>
            <a:lvl1pPr>
              <a:defRPr/>
            </a:lvl1pPr>
          </a:lstStyle>
          <a:p>
            <a:endParaRPr lang="en-US" altLang="zh-CN">
              <a:solidFill>
                <a:prstClr val="black"/>
              </a:solidFill>
            </a:endParaRPr>
          </a:p>
        </p:txBody>
      </p:sp>
      <p:sp>
        <p:nvSpPr>
          <p:cNvPr id="6" name="灯片编号占位符 3"/>
          <p:cNvSpPr txBox="1">
            <a:spLocks noGrp="1"/>
          </p:cNvSpPr>
          <p:nvPr>
            <p:ph type="sldNum" sz="quarter" idx="12"/>
          </p:nvPr>
        </p:nvSpPr>
        <p:spPr>
          <a:ln/>
        </p:spPr>
        <p:txBody>
          <a:bodyPr/>
          <a:lstStyle>
            <a:lvl1pPr>
              <a:defRPr/>
            </a:lvl1pPr>
          </a:lstStyle>
          <a:p>
            <a:fld id="{4A2683A3-953C-5743-822D-3F186899C222}" type="slidenum">
              <a:rPr lang="en-US" altLang="zh-CN"/>
              <a:pPr/>
              <a:t>‹#›</a:t>
            </a:fld>
            <a:endParaRPr lang="en-US" altLang="zh-CN"/>
          </a:p>
        </p:txBody>
      </p:sp>
    </p:spTree>
    <p:extLst>
      <p:ext uri="{BB962C8B-B14F-4D97-AF65-F5344CB8AC3E}">
        <p14:creationId xmlns:p14="http://schemas.microsoft.com/office/powerpoint/2010/main" val="3685007456"/>
      </p:ext>
    </p:extLst>
  </p:cSld>
  <p:clrMapOvr>
    <a:masterClrMapping/>
  </p:clrMapOvr>
  <p:transition xmlns:p14="http://schemas.microsoft.com/office/powerpoint/2010/main" spd="slow"/>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440" y="2129984"/>
            <a:ext cx="7773120" cy="1470394"/>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2321" y="3885528"/>
            <a:ext cx="6400800" cy="1752664"/>
          </a:xfrm>
        </p:spPr>
        <p:txBody>
          <a:bodyPr/>
          <a:lstStyle>
            <a:lvl1pPr marL="0" indent="0" algn="ctr">
              <a:buNone/>
              <a:defRPr>
                <a:solidFill>
                  <a:schemeClr val="tx1">
                    <a:tint val="75000"/>
                  </a:schemeClr>
                </a:solidFill>
              </a:defRPr>
            </a:lvl1pPr>
            <a:lvl2pPr marL="414683" indent="0" algn="ctr">
              <a:buNone/>
              <a:defRPr>
                <a:solidFill>
                  <a:schemeClr val="tx1">
                    <a:tint val="75000"/>
                  </a:schemeClr>
                </a:solidFill>
              </a:defRPr>
            </a:lvl2pPr>
            <a:lvl3pPr marL="829366" indent="0" algn="ctr">
              <a:buNone/>
              <a:defRPr>
                <a:solidFill>
                  <a:schemeClr val="tx1">
                    <a:tint val="75000"/>
                  </a:schemeClr>
                </a:solidFill>
              </a:defRPr>
            </a:lvl3pPr>
            <a:lvl4pPr marL="1244049" indent="0" algn="ctr">
              <a:buNone/>
              <a:defRPr>
                <a:solidFill>
                  <a:schemeClr val="tx1">
                    <a:tint val="75000"/>
                  </a:schemeClr>
                </a:solidFill>
              </a:defRPr>
            </a:lvl4pPr>
            <a:lvl5pPr marL="1658732" indent="0" algn="ctr">
              <a:buNone/>
              <a:defRPr>
                <a:solidFill>
                  <a:schemeClr val="tx1">
                    <a:tint val="75000"/>
                  </a:schemeClr>
                </a:solidFill>
              </a:defRPr>
            </a:lvl5pPr>
            <a:lvl6pPr marL="2073416" indent="0" algn="ctr">
              <a:buNone/>
              <a:defRPr>
                <a:solidFill>
                  <a:schemeClr val="tx1">
                    <a:tint val="75000"/>
                  </a:schemeClr>
                </a:solidFill>
              </a:defRPr>
            </a:lvl6pPr>
            <a:lvl7pPr marL="2488099" indent="0" algn="ctr">
              <a:buNone/>
              <a:defRPr>
                <a:solidFill>
                  <a:schemeClr val="tx1">
                    <a:tint val="75000"/>
                  </a:schemeClr>
                </a:solidFill>
              </a:defRPr>
            </a:lvl7pPr>
            <a:lvl8pPr marL="2902782" indent="0" algn="ctr">
              <a:buNone/>
              <a:defRPr>
                <a:solidFill>
                  <a:schemeClr val="tx1">
                    <a:tint val="75000"/>
                  </a:schemeClr>
                </a:solidFill>
              </a:defRPr>
            </a:lvl8pPr>
            <a:lvl9pPr marL="331746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1"/>
          <p:cNvSpPr txBox="1">
            <a:spLocks noGrp="1"/>
          </p:cNvSpPr>
          <p:nvPr>
            <p:ph type="dt" sz="half" idx="10"/>
          </p:nvPr>
        </p:nvSpPr>
        <p:spPr>
          <a:ln/>
        </p:spPr>
        <p:txBody>
          <a:bodyPr/>
          <a:lstStyle>
            <a:lvl1pPr>
              <a:defRPr/>
            </a:lvl1pPr>
          </a:lstStyle>
          <a:p>
            <a:pPr>
              <a:defRPr/>
            </a:pPr>
            <a:fld id="{8D9835FC-BB77-9049-9D0B-523CC791E15B}" type="datetime1">
              <a:rPr lang="en-US" altLang="zh-CN"/>
              <a:pPr>
                <a:defRPr/>
              </a:pPr>
              <a:t>5/29/14</a:t>
            </a:fld>
            <a:endParaRPr lang="en-US" altLang="zh-CN"/>
          </a:p>
        </p:txBody>
      </p:sp>
      <p:sp>
        <p:nvSpPr>
          <p:cNvPr id="5" name="页脚占位符 2"/>
          <p:cNvSpPr txBox="1">
            <a:spLocks noGrp="1"/>
          </p:cNvSpPr>
          <p:nvPr>
            <p:ph type="ftr" sz="quarter" idx="11"/>
          </p:nvPr>
        </p:nvSpPr>
        <p:spPr>
          <a:ln/>
        </p:spPr>
        <p:txBody>
          <a:bodyPr/>
          <a:lstStyle>
            <a:lvl1pPr>
              <a:defRPr/>
            </a:lvl1pPr>
          </a:lstStyle>
          <a:p>
            <a:pPr>
              <a:defRPr/>
            </a:pPr>
            <a:endParaRPr lang="en-US" altLang="zh-CN">
              <a:solidFill>
                <a:prstClr val="black"/>
              </a:solidFill>
            </a:endParaRPr>
          </a:p>
        </p:txBody>
      </p:sp>
      <p:sp>
        <p:nvSpPr>
          <p:cNvPr id="6" name="灯片编号占位符 3"/>
          <p:cNvSpPr txBox="1">
            <a:spLocks noGrp="1"/>
          </p:cNvSpPr>
          <p:nvPr>
            <p:ph type="sldNum" sz="quarter" idx="12"/>
          </p:nvPr>
        </p:nvSpPr>
        <p:spPr>
          <a:ln/>
        </p:spPr>
        <p:txBody>
          <a:bodyPr/>
          <a:lstStyle>
            <a:lvl1pPr>
              <a:defRPr/>
            </a:lvl1pPr>
          </a:lstStyle>
          <a:p>
            <a:pPr>
              <a:defRPr/>
            </a:pPr>
            <a:fld id="{3ACBBCF8-A2FF-E546-BAA9-3F28DA48FC22}" type="slidenum">
              <a:rPr lang="en-US" altLang="zh-CN"/>
              <a:pPr>
                <a:defRPr/>
              </a:pPr>
              <a:t>‹#›</a:t>
            </a:fld>
            <a:endParaRPr lang="en-US" altLang="zh-CN"/>
          </a:p>
        </p:txBody>
      </p:sp>
    </p:spTree>
    <p:extLst>
      <p:ext uri="{BB962C8B-B14F-4D97-AF65-F5344CB8AC3E}">
        <p14:creationId xmlns:p14="http://schemas.microsoft.com/office/powerpoint/2010/main" val="3099425954"/>
      </p:ext>
    </p:extLst>
  </p:cSld>
  <p:clrMapOvr>
    <a:masterClrMapping/>
  </p:clrMapOvr>
  <p:transition xmlns:p14="http://schemas.microsoft.com/office/powerpoint/2010/main" spd="slow"/>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txBox="1">
            <a:spLocks noGrp="1"/>
          </p:cNvSpPr>
          <p:nvPr>
            <p:ph type="dt" sz="half" idx="10"/>
          </p:nvPr>
        </p:nvSpPr>
        <p:spPr>
          <a:ln/>
        </p:spPr>
        <p:txBody>
          <a:bodyPr/>
          <a:lstStyle>
            <a:lvl1pPr>
              <a:defRPr/>
            </a:lvl1pPr>
          </a:lstStyle>
          <a:p>
            <a:pPr>
              <a:defRPr/>
            </a:pPr>
            <a:fld id="{78EFECCD-6D10-4745-86E8-B15BC8531EC9}" type="datetime1">
              <a:rPr lang="en-US" altLang="zh-CN"/>
              <a:pPr>
                <a:defRPr/>
              </a:pPr>
              <a:t>5/29/14</a:t>
            </a:fld>
            <a:endParaRPr lang="en-US" altLang="zh-CN"/>
          </a:p>
        </p:txBody>
      </p:sp>
      <p:sp>
        <p:nvSpPr>
          <p:cNvPr id="5" name="页脚占位符 2"/>
          <p:cNvSpPr txBox="1">
            <a:spLocks noGrp="1"/>
          </p:cNvSpPr>
          <p:nvPr>
            <p:ph type="ftr" sz="quarter" idx="11"/>
          </p:nvPr>
        </p:nvSpPr>
        <p:spPr>
          <a:ln/>
        </p:spPr>
        <p:txBody>
          <a:bodyPr/>
          <a:lstStyle>
            <a:lvl1pPr>
              <a:defRPr/>
            </a:lvl1pPr>
          </a:lstStyle>
          <a:p>
            <a:pPr>
              <a:defRPr/>
            </a:pPr>
            <a:endParaRPr lang="en-US" altLang="zh-CN">
              <a:solidFill>
                <a:prstClr val="black"/>
              </a:solidFill>
            </a:endParaRPr>
          </a:p>
        </p:txBody>
      </p:sp>
      <p:sp>
        <p:nvSpPr>
          <p:cNvPr id="6" name="灯片编号占位符 3"/>
          <p:cNvSpPr txBox="1">
            <a:spLocks noGrp="1"/>
          </p:cNvSpPr>
          <p:nvPr>
            <p:ph type="sldNum" sz="quarter" idx="12"/>
          </p:nvPr>
        </p:nvSpPr>
        <p:spPr>
          <a:ln/>
        </p:spPr>
        <p:txBody>
          <a:bodyPr/>
          <a:lstStyle>
            <a:lvl1pPr>
              <a:defRPr/>
            </a:lvl1pPr>
          </a:lstStyle>
          <a:p>
            <a:pPr>
              <a:defRPr/>
            </a:pPr>
            <a:fld id="{6E5F26B5-ED72-CB45-BA0D-AB446E176AAD}" type="slidenum">
              <a:rPr lang="en-US" altLang="zh-CN"/>
              <a:pPr>
                <a:defRPr/>
              </a:pPr>
              <a:t>‹#›</a:t>
            </a:fld>
            <a:endParaRPr lang="en-US" altLang="zh-CN"/>
          </a:p>
        </p:txBody>
      </p:sp>
    </p:spTree>
    <p:extLst>
      <p:ext uri="{BB962C8B-B14F-4D97-AF65-F5344CB8AC3E}">
        <p14:creationId xmlns:p14="http://schemas.microsoft.com/office/powerpoint/2010/main" val="438336710"/>
      </p:ext>
    </p:extLst>
  </p:cSld>
  <p:clrMapOvr>
    <a:masterClrMapping/>
  </p:clrMapOvr>
  <p:transition xmlns:p14="http://schemas.microsoft.com/office/powerpoint/2010/main" spd="slow"/>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880" y="4406864"/>
            <a:ext cx="7771680" cy="1362383"/>
          </a:xfrm>
        </p:spPr>
        <p:txBody>
          <a:bodyPr anchor="t"/>
          <a:lstStyle>
            <a:lvl1pPr algn="l">
              <a:defRPr sz="36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880" y="2906225"/>
            <a:ext cx="7771680" cy="1500638"/>
          </a:xfrm>
        </p:spPr>
        <p:txBody>
          <a:bodyPr anchor="b"/>
          <a:lstStyle>
            <a:lvl1pPr marL="0" indent="0">
              <a:buNone/>
              <a:defRPr sz="1800">
                <a:solidFill>
                  <a:schemeClr val="tx1">
                    <a:tint val="75000"/>
                  </a:schemeClr>
                </a:solidFill>
              </a:defRPr>
            </a:lvl1pPr>
            <a:lvl2pPr marL="414683" indent="0">
              <a:buNone/>
              <a:defRPr sz="1600">
                <a:solidFill>
                  <a:schemeClr val="tx1">
                    <a:tint val="75000"/>
                  </a:schemeClr>
                </a:solidFill>
              </a:defRPr>
            </a:lvl2pPr>
            <a:lvl3pPr marL="829366" indent="0">
              <a:buNone/>
              <a:defRPr sz="1500">
                <a:solidFill>
                  <a:schemeClr val="tx1">
                    <a:tint val="75000"/>
                  </a:schemeClr>
                </a:solidFill>
              </a:defRPr>
            </a:lvl3pPr>
            <a:lvl4pPr marL="1244049" indent="0">
              <a:buNone/>
              <a:defRPr sz="1300">
                <a:solidFill>
                  <a:schemeClr val="tx1">
                    <a:tint val="75000"/>
                  </a:schemeClr>
                </a:solidFill>
              </a:defRPr>
            </a:lvl4pPr>
            <a:lvl5pPr marL="1658732" indent="0">
              <a:buNone/>
              <a:defRPr sz="1300">
                <a:solidFill>
                  <a:schemeClr val="tx1">
                    <a:tint val="75000"/>
                  </a:schemeClr>
                </a:solidFill>
              </a:defRPr>
            </a:lvl5pPr>
            <a:lvl6pPr marL="2073416" indent="0">
              <a:buNone/>
              <a:defRPr sz="1300">
                <a:solidFill>
                  <a:schemeClr val="tx1">
                    <a:tint val="75000"/>
                  </a:schemeClr>
                </a:solidFill>
              </a:defRPr>
            </a:lvl6pPr>
            <a:lvl7pPr marL="2488099" indent="0">
              <a:buNone/>
              <a:defRPr sz="1300">
                <a:solidFill>
                  <a:schemeClr val="tx1">
                    <a:tint val="75000"/>
                  </a:schemeClr>
                </a:solidFill>
              </a:defRPr>
            </a:lvl7pPr>
            <a:lvl8pPr marL="2902782" indent="0">
              <a:buNone/>
              <a:defRPr sz="1300">
                <a:solidFill>
                  <a:schemeClr val="tx1">
                    <a:tint val="75000"/>
                  </a:schemeClr>
                </a:solidFill>
              </a:defRPr>
            </a:lvl8pPr>
            <a:lvl9pPr marL="3317465" indent="0">
              <a:buNone/>
              <a:defRPr sz="1300">
                <a:solidFill>
                  <a:schemeClr val="tx1">
                    <a:tint val="75000"/>
                  </a:schemeClr>
                </a:solidFill>
              </a:defRPr>
            </a:lvl9pPr>
          </a:lstStyle>
          <a:p>
            <a:pPr lvl="0"/>
            <a:r>
              <a:rPr lang="zh-CN" altLang="en-US" smtClean="0"/>
              <a:t>单击此处编辑母版文本样式</a:t>
            </a:r>
          </a:p>
        </p:txBody>
      </p:sp>
      <p:sp>
        <p:nvSpPr>
          <p:cNvPr id="4" name="日期占位符 1"/>
          <p:cNvSpPr txBox="1">
            <a:spLocks noGrp="1"/>
          </p:cNvSpPr>
          <p:nvPr>
            <p:ph type="dt" sz="half" idx="10"/>
          </p:nvPr>
        </p:nvSpPr>
        <p:spPr>
          <a:ln/>
        </p:spPr>
        <p:txBody>
          <a:bodyPr/>
          <a:lstStyle>
            <a:lvl1pPr>
              <a:defRPr/>
            </a:lvl1pPr>
          </a:lstStyle>
          <a:p>
            <a:pPr>
              <a:defRPr/>
            </a:pPr>
            <a:fld id="{7AB813CC-9F54-0446-A17E-4530B1F75BA8}" type="datetime1">
              <a:rPr lang="en-US" altLang="zh-CN"/>
              <a:pPr>
                <a:defRPr/>
              </a:pPr>
              <a:t>5/29/14</a:t>
            </a:fld>
            <a:endParaRPr lang="en-US" altLang="zh-CN"/>
          </a:p>
        </p:txBody>
      </p:sp>
      <p:sp>
        <p:nvSpPr>
          <p:cNvPr id="5" name="页脚占位符 2"/>
          <p:cNvSpPr txBox="1">
            <a:spLocks noGrp="1"/>
          </p:cNvSpPr>
          <p:nvPr>
            <p:ph type="ftr" sz="quarter" idx="11"/>
          </p:nvPr>
        </p:nvSpPr>
        <p:spPr>
          <a:ln/>
        </p:spPr>
        <p:txBody>
          <a:bodyPr/>
          <a:lstStyle>
            <a:lvl1pPr>
              <a:defRPr/>
            </a:lvl1pPr>
          </a:lstStyle>
          <a:p>
            <a:pPr>
              <a:defRPr/>
            </a:pPr>
            <a:endParaRPr lang="en-US" altLang="zh-CN">
              <a:solidFill>
                <a:prstClr val="black"/>
              </a:solidFill>
            </a:endParaRPr>
          </a:p>
        </p:txBody>
      </p:sp>
      <p:sp>
        <p:nvSpPr>
          <p:cNvPr id="6" name="灯片编号占位符 3"/>
          <p:cNvSpPr txBox="1">
            <a:spLocks noGrp="1"/>
          </p:cNvSpPr>
          <p:nvPr>
            <p:ph type="sldNum" sz="quarter" idx="12"/>
          </p:nvPr>
        </p:nvSpPr>
        <p:spPr>
          <a:ln/>
        </p:spPr>
        <p:txBody>
          <a:bodyPr/>
          <a:lstStyle>
            <a:lvl1pPr>
              <a:defRPr/>
            </a:lvl1pPr>
          </a:lstStyle>
          <a:p>
            <a:pPr>
              <a:defRPr/>
            </a:pPr>
            <a:fld id="{FBC26DDA-DBB7-E54E-B46D-E197B51AA3D4}" type="slidenum">
              <a:rPr lang="en-US" altLang="zh-CN"/>
              <a:pPr>
                <a:defRPr/>
              </a:pPr>
              <a:t>‹#›</a:t>
            </a:fld>
            <a:endParaRPr lang="en-US" altLang="zh-CN"/>
          </a:p>
        </p:txBody>
      </p:sp>
    </p:spTree>
    <p:extLst>
      <p:ext uri="{BB962C8B-B14F-4D97-AF65-F5344CB8AC3E}">
        <p14:creationId xmlns:p14="http://schemas.microsoft.com/office/powerpoint/2010/main" val="3396632283"/>
      </p:ext>
    </p:extLst>
  </p:cSld>
  <p:clrMapOvr>
    <a:masterClrMapping/>
  </p:clrMapOvr>
  <p:transition xmlns:p14="http://schemas.microsoft.com/office/powerpoint/2010/main" spd="slow"/>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6481" y="1604330"/>
            <a:ext cx="4044960" cy="4526396"/>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39680" y="1604330"/>
            <a:ext cx="4046400" cy="4526396"/>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1"/>
          <p:cNvSpPr txBox="1">
            <a:spLocks noGrp="1"/>
          </p:cNvSpPr>
          <p:nvPr>
            <p:ph type="dt" sz="half" idx="10"/>
          </p:nvPr>
        </p:nvSpPr>
        <p:spPr>
          <a:ln/>
        </p:spPr>
        <p:txBody>
          <a:bodyPr/>
          <a:lstStyle>
            <a:lvl1pPr>
              <a:defRPr/>
            </a:lvl1pPr>
          </a:lstStyle>
          <a:p>
            <a:pPr>
              <a:defRPr/>
            </a:pPr>
            <a:fld id="{6844856B-5418-6B4B-81B3-0A803069ABEE}" type="datetime1">
              <a:rPr lang="en-US" altLang="zh-CN"/>
              <a:pPr>
                <a:defRPr/>
              </a:pPr>
              <a:t>5/29/14</a:t>
            </a:fld>
            <a:endParaRPr lang="en-US" altLang="zh-CN"/>
          </a:p>
        </p:txBody>
      </p:sp>
      <p:sp>
        <p:nvSpPr>
          <p:cNvPr id="6" name="页脚占位符 2"/>
          <p:cNvSpPr txBox="1">
            <a:spLocks noGrp="1"/>
          </p:cNvSpPr>
          <p:nvPr>
            <p:ph type="ftr" sz="quarter" idx="11"/>
          </p:nvPr>
        </p:nvSpPr>
        <p:spPr>
          <a:ln/>
        </p:spPr>
        <p:txBody>
          <a:bodyPr/>
          <a:lstStyle>
            <a:lvl1pPr>
              <a:defRPr/>
            </a:lvl1pPr>
          </a:lstStyle>
          <a:p>
            <a:pPr>
              <a:defRPr/>
            </a:pPr>
            <a:endParaRPr lang="en-US" altLang="zh-CN">
              <a:solidFill>
                <a:prstClr val="black"/>
              </a:solidFill>
            </a:endParaRPr>
          </a:p>
        </p:txBody>
      </p:sp>
      <p:sp>
        <p:nvSpPr>
          <p:cNvPr id="7" name="灯片编号占位符 3"/>
          <p:cNvSpPr txBox="1">
            <a:spLocks noGrp="1"/>
          </p:cNvSpPr>
          <p:nvPr>
            <p:ph type="sldNum" sz="quarter" idx="12"/>
          </p:nvPr>
        </p:nvSpPr>
        <p:spPr>
          <a:ln/>
        </p:spPr>
        <p:txBody>
          <a:bodyPr/>
          <a:lstStyle>
            <a:lvl1pPr>
              <a:defRPr/>
            </a:lvl1pPr>
          </a:lstStyle>
          <a:p>
            <a:pPr>
              <a:defRPr/>
            </a:pPr>
            <a:fld id="{90BCE965-B9A7-6F48-87A5-55F06A059324}" type="slidenum">
              <a:rPr lang="en-US" altLang="zh-CN"/>
              <a:pPr>
                <a:defRPr/>
              </a:pPr>
              <a:t>‹#›</a:t>
            </a:fld>
            <a:endParaRPr lang="en-US" altLang="zh-CN"/>
          </a:p>
        </p:txBody>
      </p:sp>
    </p:spTree>
    <p:extLst>
      <p:ext uri="{BB962C8B-B14F-4D97-AF65-F5344CB8AC3E}">
        <p14:creationId xmlns:p14="http://schemas.microsoft.com/office/powerpoint/2010/main" val="1649240029"/>
      </p:ext>
    </p:extLst>
  </p:cSld>
  <p:clrMapOvr>
    <a:masterClrMapping/>
  </p:clrMapOvr>
  <p:transition xmlns:p14="http://schemas.microsoft.com/office/powerpoint/2010/main" spd="slow"/>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922" y="275071"/>
            <a:ext cx="8229600" cy="1142039"/>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920" y="1535201"/>
            <a:ext cx="4039200" cy="639427"/>
          </a:xfrm>
        </p:spPr>
        <p:txBody>
          <a:bodyPr anchor="b"/>
          <a:lstStyle>
            <a:lvl1pPr marL="0" indent="0">
              <a:buNone/>
              <a:defRPr sz="2200" b="1"/>
            </a:lvl1pPr>
            <a:lvl2pPr marL="414683" indent="0">
              <a:buNone/>
              <a:defRPr sz="1800" b="1"/>
            </a:lvl2pPr>
            <a:lvl3pPr marL="829366" indent="0">
              <a:buNone/>
              <a:defRPr sz="1600" b="1"/>
            </a:lvl3pPr>
            <a:lvl4pPr marL="1244049" indent="0">
              <a:buNone/>
              <a:defRPr sz="1500" b="1"/>
            </a:lvl4pPr>
            <a:lvl5pPr marL="1658732" indent="0">
              <a:buNone/>
              <a:defRPr sz="1500" b="1"/>
            </a:lvl5pPr>
            <a:lvl6pPr marL="2073416" indent="0">
              <a:buNone/>
              <a:defRPr sz="1500" b="1"/>
            </a:lvl6pPr>
            <a:lvl7pPr marL="2488099" indent="0">
              <a:buNone/>
              <a:defRPr sz="1500" b="1"/>
            </a:lvl7pPr>
            <a:lvl8pPr marL="2902782" indent="0">
              <a:buNone/>
              <a:defRPr sz="1500" b="1"/>
            </a:lvl8pPr>
            <a:lvl9pPr marL="3317465" indent="0">
              <a:buNone/>
              <a:defRPr sz="1500" b="1"/>
            </a:lvl9pPr>
          </a:lstStyle>
          <a:p>
            <a:pPr lvl="0"/>
            <a:r>
              <a:rPr lang="zh-CN" altLang="en-US" smtClean="0"/>
              <a:t>单击此处编辑母版文本样式</a:t>
            </a:r>
          </a:p>
        </p:txBody>
      </p:sp>
      <p:sp>
        <p:nvSpPr>
          <p:cNvPr id="4" name="内容占位符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442" y="1535201"/>
            <a:ext cx="4042080" cy="639427"/>
          </a:xfrm>
        </p:spPr>
        <p:txBody>
          <a:bodyPr anchor="b"/>
          <a:lstStyle>
            <a:lvl1pPr marL="0" indent="0">
              <a:buNone/>
              <a:defRPr sz="2200" b="1"/>
            </a:lvl1pPr>
            <a:lvl2pPr marL="414683" indent="0">
              <a:buNone/>
              <a:defRPr sz="1800" b="1"/>
            </a:lvl2pPr>
            <a:lvl3pPr marL="829366" indent="0">
              <a:buNone/>
              <a:defRPr sz="1600" b="1"/>
            </a:lvl3pPr>
            <a:lvl4pPr marL="1244049" indent="0">
              <a:buNone/>
              <a:defRPr sz="1500" b="1"/>
            </a:lvl4pPr>
            <a:lvl5pPr marL="1658732" indent="0">
              <a:buNone/>
              <a:defRPr sz="1500" b="1"/>
            </a:lvl5pPr>
            <a:lvl6pPr marL="2073416" indent="0">
              <a:buNone/>
              <a:defRPr sz="1500" b="1"/>
            </a:lvl6pPr>
            <a:lvl7pPr marL="2488099" indent="0">
              <a:buNone/>
              <a:defRPr sz="1500" b="1"/>
            </a:lvl7pPr>
            <a:lvl8pPr marL="2902782" indent="0">
              <a:buNone/>
              <a:defRPr sz="1500" b="1"/>
            </a:lvl8pPr>
            <a:lvl9pPr marL="3317465" indent="0">
              <a:buNone/>
              <a:defRPr sz="1500" b="1"/>
            </a:lvl9pPr>
          </a:lstStyle>
          <a:p>
            <a:pPr lvl="0"/>
            <a:r>
              <a:rPr lang="zh-CN" altLang="en-US" smtClean="0"/>
              <a:t>单击此处编辑母版文本样式</a:t>
            </a:r>
          </a:p>
        </p:txBody>
      </p:sp>
      <p:sp>
        <p:nvSpPr>
          <p:cNvPr id="6" name="内容占位符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1"/>
          <p:cNvSpPr txBox="1">
            <a:spLocks noGrp="1"/>
          </p:cNvSpPr>
          <p:nvPr>
            <p:ph type="dt" sz="half" idx="10"/>
          </p:nvPr>
        </p:nvSpPr>
        <p:spPr>
          <a:ln/>
        </p:spPr>
        <p:txBody>
          <a:bodyPr/>
          <a:lstStyle>
            <a:lvl1pPr>
              <a:defRPr/>
            </a:lvl1pPr>
          </a:lstStyle>
          <a:p>
            <a:pPr>
              <a:defRPr/>
            </a:pPr>
            <a:fld id="{CDA775CA-68D9-6741-8102-139717DED69A}" type="datetime1">
              <a:rPr lang="en-US" altLang="zh-CN"/>
              <a:pPr>
                <a:defRPr/>
              </a:pPr>
              <a:t>5/29/14</a:t>
            </a:fld>
            <a:endParaRPr lang="en-US" altLang="zh-CN"/>
          </a:p>
        </p:txBody>
      </p:sp>
      <p:sp>
        <p:nvSpPr>
          <p:cNvPr id="8" name="页脚占位符 2"/>
          <p:cNvSpPr txBox="1">
            <a:spLocks noGrp="1"/>
          </p:cNvSpPr>
          <p:nvPr>
            <p:ph type="ftr" sz="quarter" idx="11"/>
          </p:nvPr>
        </p:nvSpPr>
        <p:spPr>
          <a:ln/>
        </p:spPr>
        <p:txBody>
          <a:bodyPr/>
          <a:lstStyle>
            <a:lvl1pPr>
              <a:defRPr/>
            </a:lvl1pPr>
          </a:lstStyle>
          <a:p>
            <a:pPr>
              <a:defRPr/>
            </a:pPr>
            <a:endParaRPr lang="en-US" altLang="zh-CN">
              <a:solidFill>
                <a:prstClr val="black"/>
              </a:solidFill>
            </a:endParaRPr>
          </a:p>
        </p:txBody>
      </p:sp>
      <p:sp>
        <p:nvSpPr>
          <p:cNvPr id="9" name="灯片编号占位符 3"/>
          <p:cNvSpPr txBox="1">
            <a:spLocks noGrp="1"/>
          </p:cNvSpPr>
          <p:nvPr>
            <p:ph type="sldNum" sz="quarter" idx="12"/>
          </p:nvPr>
        </p:nvSpPr>
        <p:spPr>
          <a:ln/>
        </p:spPr>
        <p:txBody>
          <a:bodyPr/>
          <a:lstStyle>
            <a:lvl1pPr>
              <a:defRPr/>
            </a:lvl1pPr>
          </a:lstStyle>
          <a:p>
            <a:pPr>
              <a:defRPr/>
            </a:pPr>
            <a:fld id="{E5228006-D4C5-F047-A934-32EC0499B64F}" type="slidenum">
              <a:rPr lang="en-US" altLang="zh-CN"/>
              <a:pPr>
                <a:defRPr/>
              </a:pPr>
              <a:t>‹#›</a:t>
            </a:fld>
            <a:endParaRPr lang="en-US" altLang="zh-CN"/>
          </a:p>
        </p:txBody>
      </p:sp>
    </p:spTree>
    <p:extLst>
      <p:ext uri="{BB962C8B-B14F-4D97-AF65-F5344CB8AC3E}">
        <p14:creationId xmlns:p14="http://schemas.microsoft.com/office/powerpoint/2010/main" val="2147045084"/>
      </p:ext>
    </p:extLst>
  </p:cSld>
  <p:clrMapOvr>
    <a:masterClrMapping/>
  </p:clrMapOvr>
  <p:transition xmlns:p14="http://schemas.microsoft.com/office/powerpoint/2010/main" spd="slow"/>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1"/>
          <p:cNvSpPr txBox="1">
            <a:spLocks noGrp="1"/>
          </p:cNvSpPr>
          <p:nvPr>
            <p:ph type="dt" sz="half" idx="10"/>
          </p:nvPr>
        </p:nvSpPr>
        <p:spPr>
          <a:ln/>
        </p:spPr>
        <p:txBody>
          <a:bodyPr/>
          <a:lstStyle>
            <a:lvl1pPr>
              <a:defRPr/>
            </a:lvl1pPr>
          </a:lstStyle>
          <a:p>
            <a:pPr>
              <a:defRPr/>
            </a:pPr>
            <a:fld id="{473F08AD-A088-B449-9860-D7270C9DC61E}" type="datetime1">
              <a:rPr lang="en-US" altLang="zh-CN"/>
              <a:pPr>
                <a:defRPr/>
              </a:pPr>
              <a:t>5/29/14</a:t>
            </a:fld>
            <a:endParaRPr lang="en-US" altLang="zh-CN"/>
          </a:p>
        </p:txBody>
      </p:sp>
      <p:sp>
        <p:nvSpPr>
          <p:cNvPr id="4" name="页脚占位符 2"/>
          <p:cNvSpPr txBox="1">
            <a:spLocks noGrp="1"/>
          </p:cNvSpPr>
          <p:nvPr>
            <p:ph type="ftr" sz="quarter" idx="11"/>
          </p:nvPr>
        </p:nvSpPr>
        <p:spPr>
          <a:ln/>
        </p:spPr>
        <p:txBody>
          <a:bodyPr/>
          <a:lstStyle>
            <a:lvl1pPr>
              <a:defRPr/>
            </a:lvl1pPr>
          </a:lstStyle>
          <a:p>
            <a:pPr>
              <a:defRPr/>
            </a:pPr>
            <a:endParaRPr lang="en-US" altLang="zh-CN">
              <a:solidFill>
                <a:prstClr val="black"/>
              </a:solidFill>
            </a:endParaRPr>
          </a:p>
        </p:txBody>
      </p:sp>
      <p:sp>
        <p:nvSpPr>
          <p:cNvPr id="5" name="灯片编号占位符 3"/>
          <p:cNvSpPr txBox="1">
            <a:spLocks noGrp="1"/>
          </p:cNvSpPr>
          <p:nvPr>
            <p:ph type="sldNum" sz="quarter" idx="12"/>
          </p:nvPr>
        </p:nvSpPr>
        <p:spPr>
          <a:ln/>
        </p:spPr>
        <p:txBody>
          <a:bodyPr/>
          <a:lstStyle>
            <a:lvl1pPr>
              <a:defRPr/>
            </a:lvl1pPr>
          </a:lstStyle>
          <a:p>
            <a:pPr>
              <a:defRPr/>
            </a:pPr>
            <a:fld id="{3BB47FD6-77E9-D646-816B-FA2F30CED73B}" type="slidenum">
              <a:rPr lang="en-US" altLang="zh-CN"/>
              <a:pPr>
                <a:defRPr/>
              </a:pPr>
              <a:t>‹#›</a:t>
            </a:fld>
            <a:endParaRPr lang="en-US" altLang="zh-CN"/>
          </a:p>
        </p:txBody>
      </p:sp>
    </p:spTree>
    <p:extLst>
      <p:ext uri="{BB962C8B-B14F-4D97-AF65-F5344CB8AC3E}">
        <p14:creationId xmlns:p14="http://schemas.microsoft.com/office/powerpoint/2010/main" val="1533822895"/>
      </p:ext>
    </p:extLst>
  </p:cSld>
  <p:clrMapOvr>
    <a:masterClrMapping/>
  </p:clrMapOvr>
  <p:transition xmlns:p14="http://schemas.microsoft.com/office/powerpoint/2010/main" spd="slow"/>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txBox="1">
            <a:spLocks noGrp="1"/>
          </p:cNvSpPr>
          <p:nvPr>
            <p:ph type="dt" sz="half" idx="10"/>
          </p:nvPr>
        </p:nvSpPr>
        <p:spPr>
          <a:ln/>
        </p:spPr>
        <p:txBody>
          <a:bodyPr/>
          <a:lstStyle>
            <a:lvl1pPr>
              <a:defRPr/>
            </a:lvl1pPr>
          </a:lstStyle>
          <a:p>
            <a:pPr>
              <a:defRPr/>
            </a:pPr>
            <a:fld id="{0F621E90-2B79-6340-A858-FDD3E9FD5E16}" type="datetime1">
              <a:rPr lang="en-US" altLang="zh-CN"/>
              <a:pPr>
                <a:defRPr/>
              </a:pPr>
              <a:t>5/29/14</a:t>
            </a:fld>
            <a:endParaRPr lang="en-US" altLang="zh-CN"/>
          </a:p>
        </p:txBody>
      </p:sp>
      <p:sp>
        <p:nvSpPr>
          <p:cNvPr id="3" name="页脚占位符 2"/>
          <p:cNvSpPr txBox="1">
            <a:spLocks noGrp="1"/>
          </p:cNvSpPr>
          <p:nvPr>
            <p:ph type="ftr" sz="quarter" idx="11"/>
          </p:nvPr>
        </p:nvSpPr>
        <p:spPr>
          <a:ln/>
        </p:spPr>
        <p:txBody>
          <a:bodyPr/>
          <a:lstStyle>
            <a:lvl1pPr>
              <a:defRPr/>
            </a:lvl1pPr>
          </a:lstStyle>
          <a:p>
            <a:pPr>
              <a:defRPr/>
            </a:pPr>
            <a:endParaRPr lang="en-US" altLang="zh-CN">
              <a:solidFill>
                <a:prstClr val="black"/>
              </a:solidFill>
            </a:endParaRPr>
          </a:p>
        </p:txBody>
      </p:sp>
      <p:sp>
        <p:nvSpPr>
          <p:cNvPr id="4" name="灯片编号占位符 3"/>
          <p:cNvSpPr txBox="1">
            <a:spLocks noGrp="1"/>
          </p:cNvSpPr>
          <p:nvPr>
            <p:ph type="sldNum" sz="quarter" idx="12"/>
          </p:nvPr>
        </p:nvSpPr>
        <p:spPr>
          <a:ln/>
        </p:spPr>
        <p:txBody>
          <a:bodyPr/>
          <a:lstStyle>
            <a:lvl1pPr>
              <a:defRPr/>
            </a:lvl1pPr>
          </a:lstStyle>
          <a:p>
            <a:pPr>
              <a:defRPr/>
            </a:pPr>
            <a:fld id="{24E15000-3148-C64E-95D8-3AB38501B9DC}" type="slidenum">
              <a:rPr lang="en-US" altLang="zh-CN"/>
              <a:pPr>
                <a:defRPr/>
              </a:pPr>
              <a:t>‹#›</a:t>
            </a:fld>
            <a:endParaRPr lang="en-US" altLang="zh-CN"/>
          </a:p>
        </p:txBody>
      </p:sp>
    </p:spTree>
    <p:extLst>
      <p:ext uri="{BB962C8B-B14F-4D97-AF65-F5344CB8AC3E}">
        <p14:creationId xmlns:p14="http://schemas.microsoft.com/office/powerpoint/2010/main" val="1038980091"/>
      </p:ext>
    </p:extLst>
  </p:cSld>
  <p:clrMapOvr>
    <a:masterClrMapping/>
  </p:clrMapOvr>
  <p:transition xmlns:p14="http://schemas.microsoft.com/office/powerpoint/2010/main" spd="slow"/>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7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109" indent="0">
              <a:buNone/>
              <a:defRPr sz="1200"/>
            </a:lvl2pPr>
            <a:lvl3pPr marL="912222" indent="0">
              <a:buNone/>
              <a:defRPr sz="1000"/>
            </a:lvl3pPr>
            <a:lvl4pPr marL="1368334" indent="0">
              <a:buNone/>
              <a:defRPr sz="900"/>
            </a:lvl4pPr>
            <a:lvl5pPr marL="1824444" indent="0">
              <a:buNone/>
              <a:defRPr sz="900"/>
            </a:lvl5pPr>
            <a:lvl6pPr marL="2280557" indent="0">
              <a:buNone/>
              <a:defRPr sz="900"/>
            </a:lvl6pPr>
            <a:lvl7pPr marL="2736666" indent="0">
              <a:buNone/>
              <a:defRPr sz="900"/>
            </a:lvl7pPr>
            <a:lvl8pPr marL="3192771" indent="0">
              <a:buNone/>
              <a:defRPr sz="900"/>
            </a:lvl8pPr>
            <a:lvl9pPr marL="364888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E54FC0-C007-400E-9DF8-07F98878FDB1}" type="slidenum">
              <a:rPr lang="en-US"/>
              <a:pPr>
                <a:defRPr/>
              </a:pPr>
              <a:t>‹#›</a:t>
            </a:fld>
            <a:endParaRPr lang="en-US"/>
          </a:p>
        </p:txBody>
      </p:sp>
    </p:spTree>
    <p:extLst>
      <p:ext uri="{BB962C8B-B14F-4D97-AF65-F5344CB8AC3E}">
        <p14:creationId xmlns:p14="http://schemas.microsoft.com/office/powerpoint/2010/main" val="36005867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920" y="273629"/>
            <a:ext cx="3008160" cy="1160762"/>
          </a:xfrm>
        </p:spPr>
        <p:txBody>
          <a:bodyPr anchor="b"/>
          <a:lstStyle>
            <a:lvl1pPr algn="l">
              <a:defRPr sz="18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22" y="273630"/>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920" y="1434392"/>
            <a:ext cx="3008160" cy="4692013"/>
          </a:xfrm>
        </p:spPr>
        <p:txBody>
          <a:bodyPr/>
          <a:lstStyle>
            <a:lvl1pPr marL="0" indent="0">
              <a:buNone/>
              <a:defRPr sz="1300"/>
            </a:lvl1pPr>
            <a:lvl2pPr marL="414683" indent="0">
              <a:buNone/>
              <a:defRPr sz="1100"/>
            </a:lvl2pPr>
            <a:lvl3pPr marL="829366" indent="0">
              <a:buNone/>
              <a:defRPr sz="900"/>
            </a:lvl3pPr>
            <a:lvl4pPr marL="1244049" indent="0">
              <a:buNone/>
              <a:defRPr sz="800"/>
            </a:lvl4pPr>
            <a:lvl5pPr marL="1658732" indent="0">
              <a:buNone/>
              <a:defRPr sz="800"/>
            </a:lvl5pPr>
            <a:lvl6pPr marL="2073416" indent="0">
              <a:buNone/>
              <a:defRPr sz="800"/>
            </a:lvl6pPr>
            <a:lvl7pPr marL="2488099" indent="0">
              <a:buNone/>
              <a:defRPr sz="800"/>
            </a:lvl7pPr>
            <a:lvl8pPr marL="2902782" indent="0">
              <a:buNone/>
              <a:defRPr sz="800"/>
            </a:lvl8pPr>
            <a:lvl9pPr marL="3317465" indent="0">
              <a:buNone/>
              <a:defRPr sz="800"/>
            </a:lvl9pPr>
          </a:lstStyle>
          <a:p>
            <a:pPr lvl="0"/>
            <a:r>
              <a:rPr lang="zh-CN" altLang="en-US" smtClean="0"/>
              <a:t>单击此处编辑母版文本样式</a:t>
            </a:r>
          </a:p>
        </p:txBody>
      </p:sp>
      <p:sp>
        <p:nvSpPr>
          <p:cNvPr id="5" name="日期占位符 1"/>
          <p:cNvSpPr txBox="1">
            <a:spLocks noGrp="1"/>
          </p:cNvSpPr>
          <p:nvPr>
            <p:ph type="dt" sz="half" idx="10"/>
          </p:nvPr>
        </p:nvSpPr>
        <p:spPr>
          <a:ln/>
        </p:spPr>
        <p:txBody>
          <a:bodyPr/>
          <a:lstStyle>
            <a:lvl1pPr>
              <a:defRPr/>
            </a:lvl1pPr>
          </a:lstStyle>
          <a:p>
            <a:pPr>
              <a:defRPr/>
            </a:pPr>
            <a:fld id="{0C3AC290-A312-5846-862F-121B0B8ABDA7}" type="datetime1">
              <a:rPr lang="en-US" altLang="zh-CN"/>
              <a:pPr>
                <a:defRPr/>
              </a:pPr>
              <a:t>5/29/14</a:t>
            </a:fld>
            <a:endParaRPr lang="en-US" altLang="zh-CN"/>
          </a:p>
        </p:txBody>
      </p:sp>
      <p:sp>
        <p:nvSpPr>
          <p:cNvPr id="6" name="页脚占位符 2"/>
          <p:cNvSpPr txBox="1">
            <a:spLocks noGrp="1"/>
          </p:cNvSpPr>
          <p:nvPr>
            <p:ph type="ftr" sz="quarter" idx="11"/>
          </p:nvPr>
        </p:nvSpPr>
        <p:spPr>
          <a:ln/>
        </p:spPr>
        <p:txBody>
          <a:bodyPr/>
          <a:lstStyle>
            <a:lvl1pPr>
              <a:defRPr/>
            </a:lvl1pPr>
          </a:lstStyle>
          <a:p>
            <a:pPr>
              <a:defRPr/>
            </a:pPr>
            <a:endParaRPr lang="en-US" altLang="zh-CN">
              <a:solidFill>
                <a:prstClr val="black"/>
              </a:solidFill>
            </a:endParaRPr>
          </a:p>
        </p:txBody>
      </p:sp>
      <p:sp>
        <p:nvSpPr>
          <p:cNvPr id="7" name="灯片编号占位符 3"/>
          <p:cNvSpPr txBox="1">
            <a:spLocks noGrp="1"/>
          </p:cNvSpPr>
          <p:nvPr>
            <p:ph type="sldNum" sz="quarter" idx="12"/>
          </p:nvPr>
        </p:nvSpPr>
        <p:spPr>
          <a:ln/>
        </p:spPr>
        <p:txBody>
          <a:bodyPr/>
          <a:lstStyle>
            <a:lvl1pPr>
              <a:defRPr/>
            </a:lvl1pPr>
          </a:lstStyle>
          <a:p>
            <a:pPr>
              <a:defRPr/>
            </a:pPr>
            <a:fld id="{3E824B7B-69B7-9B40-82F5-D9CC3FB8CBE5}" type="slidenum">
              <a:rPr lang="en-US" altLang="zh-CN"/>
              <a:pPr>
                <a:defRPr/>
              </a:pPr>
              <a:t>‹#›</a:t>
            </a:fld>
            <a:endParaRPr lang="en-US" altLang="zh-CN"/>
          </a:p>
        </p:txBody>
      </p:sp>
    </p:spTree>
    <p:extLst>
      <p:ext uri="{BB962C8B-B14F-4D97-AF65-F5344CB8AC3E}">
        <p14:creationId xmlns:p14="http://schemas.microsoft.com/office/powerpoint/2010/main" val="4204978682"/>
      </p:ext>
    </p:extLst>
  </p:cSld>
  <p:clrMapOvr>
    <a:masterClrMapping/>
  </p:clrMapOvr>
  <p:transition xmlns:p14="http://schemas.microsoft.com/office/powerpoint/2010/main" spd="slow"/>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802" y="4800026"/>
            <a:ext cx="5486400" cy="567420"/>
          </a:xfrm>
        </p:spPr>
        <p:txBody>
          <a:bodyPr anchor="b"/>
          <a:lstStyle>
            <a:lvl1pPr algn="l">
              <a:defRPr sz="18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802" y="612065"/>
            <a:ext cx="5486400" cy="4115952"/>
          </a:xfrm>
        </p:spPr>
        <p:txBody>
          <a:bodyPr/>
          <a:lstStyle>
            <a:lvl1pPr marL="0" indent="0">
              <a:buNone/>
              <a:defRPr sz="2900"/>
            </a:lvl1pPr>
            <a:lvl2pPr marL="414683" indent="0">
              <a:buNone/>
              <a:defRPr sz="2500"/>
            </a:lvl2pPr>
            <a:lvl3pPr marL="829366" indent="0">
              <a:buNone/>
              <a:defRPr sz="2200"/>
            </a:lvl3pPr>
            <a:lvl4pPr marL="1244049" indent="0">
              <a:buNone/>
              <a:defRPr sz="1800"/>
            </a:lvl4pPr>
            <a:lvl5pPr marL="1658732" indent="0">
              <a:buNone/>
              <a:defRPr sz="1800"/>
            </a:lvl5pPr>
            <a:lvl6pPr marL="2073416" indent="0">
              <a:buNone/>
              <a:defRPr sz="1800"/>
            </a:lvl6pPr>
            <a:lvl7pPr marL="2488099" indent="0">
              <a:buNone/>
              <a:defRPr sz="1800"/>
            </a:lvl7pPr>
            <a:lvl8pPr marL="2902782" indent="0">
              <a:buNone/>
              <a:defRPr sz="1800"/>
            </a:lvl8pPr>
            <a:lvl9pPr marL="3317465" indent="0">
              <a:buNone/>
              <a:defRPr sz="1800"/>
            </a:lvl9pPr>
          </a:lstStyle>
          <a:p>
            <a:pPr lvl="0"/>
            <a:endParaRPr lang="zh-CN" altLang="en-US" noProof="0" smtClean="0"/>
          </a:p>
        </p:txBody>
      </p:sp>
      <p:sp>
        <p:nvSpPr>
          <p:cNvPr id="4" name="文本占位符 3"/>
          <p:cNvSpPr>
            <a:spLocks noGrp="1"/>
          </p:cNvSpPr>
          <p:nvPr>
            <p:ph type="body" sz="half" idx="2"/>
          </p:nvPr>
        </p:nvSpPr>
        <p:spPr>
          <a:xfrm>
            <a:off x="1792802" y="5367444"/>
            <a:ext cx="5486400" cy="805044"/>
          </a:xfrm>
        </p:spPr>
        <p:txBody>
          <a:bodyPr/>
          <a:lstStyle>
            <a:lvl1pPr marL="0" indent="0">
              <a:buNone/>
              <a:defRPr sz="1300"/>
            </a:lvl1pPr>
            <a:lvl2pPr marL="414683" indent="0">
              <a:buNone/>
              <a:defRPr sz="1100"/>
            </a:lvl2pPr>
            <a:lvl3pPr marL="829366" indent="0">
              <a:buNone/>
              <a:defRPr sz="900"/>
            </a:lvl3pPr>
            <a:lvl4pPr marL="1244049" indent="0">
              <a:buNone/>
              <a:defRPr sz="800"/>
            </a:lvl4pPr>
            <a:lvl5pPr marL="1658732" indent="0">
              <a:buNone/>
              <a:defRPr sz="800"/>
            </a:lvl5pPr>
            <a:lvl6pPr marL="2073416" indent="0">
              <a:buNone/>
              <a:defRPr sz="800"/>
            </a:lvl6pPr>
            <a:lvl7pPr marL="2488099" indent="0">
              <a:buNone/>
              <a:defRPr sz="800"/>
            </a:lvl7pPr>
            <a:lvl8pPr marL="2902782" indent="0">
              <a:buNone/>
              <a:defRPr sz="800"/>
            </a:lvl8pPr>
            <a:lvl9pPr marL="3317465" indent="0">
              <a:buNone/>
              <a:defRPr sz="800"/>
            </a:lvl9pPr>
          </a:lstStyle>
          <a:p>
            <a:pPr lvl="0"/>
            <a:r>
              <a:rPr lang="zh-CN" altLang="en-US" smtClean="0"/>
              <a:t>单击此处编辑母版文本样式</a:t>
            </a:r>
          </a:p>
        </p:txBody>
      </p:sp>
      <p:sp>
        <p:nvSpPr>
          <p:cNvPr id="5" name="日期占位符 1"/>
          <p:cNvSpPr txBox="1">
            <a:spLocks noGrp="1"/>
          </p:cNvSpPr>
          <p:nvPr>
            <p:ph type="dt" sz="half" idx="10"/>
          </p:nvPr>
        </p:nvSpPr>
        <p:spPr>
          <a:ln/>
        </p:spPr>
        <p:txBody>
          <a:bodyPr/>
          <a:lstStyle>
            <a:lvl1pPr>
              <a:defRPr/>
            </a:lvl1pPr>
          </a:lstStyle>
          <a:p>
            <a:pPr>
              <a:defRPr/>
            </a:pPr>
            <a:fld id="{3BC01908-6073-0542-969C-9C0ED829EF5C}" type="datetime1">
              <a:rPr lang="en-US" altLang="zh-CN"/>
              <a:pPr>
                <a:defRPr/>
              </a:pPr>
              <a:t>5/29/14</a:t>
            </a:fld>
            <a:endParaRPr lang="en-US" altLang="zh-CN"/>
          </a:p>
        </p:txBody>
      </p:sp>
      <p:sp>
        <p:nvSpPr>
          <p:cNvPr id="6" name="页脚占位符 2"/>
          <p:cNvSpPr txBox="1">
            <a:spLocks noGrp="1"/>
          </p:cNvSpPr>
          <p:nvPr>
            <p:ph type="ftr" sz="quarter" idx="11"/>
          </p:nvPr>
        </p:nvSpPr>
        <p:spPr>
          <a:ln/>
        </p:spPr>
        <p:txBody>
          <a:bodyPr/>
          <a:lstStyle>
            <a:lvl1pPr>
              <a:defRPr/>
            </a:lvl1pPr>
          </a:lstStyle>
          <a:p>
            <a:pPr>
              <a:defRPr/>
            </a:pPr>
            <a:endParaRPr lang="en-US" altLang="zh-CN">
              <a:solidFill>
                <a:prstClr val="black"/>
              </a:solidFill>
            </a:endParaRPr>
          </a:p>
        </p:txBody>
      </p:sp>
      <p:sp>
        <p:nvSpPr>
          <p:cNvPr id="7" name="灯片编号占位符 3"/>
          <p:cNvSpPr txBox="1">
            <a:spLocks noGrp="1"/>
          </p:cNvSpPr>
          <p:nvPr>
            <p:ph type="sldNum" sz="quarter" idx="12"/>
          </p:nvPr>
        </p:nvSpPr>
        <p:spPr>
          <a:ln/>
        </p:spPr>
        <p:txBody>
          <a:bodyPr/>
          <a:lstStyle>
            <a:lvl1pPr>
              <a:defRPr/>
            </a:lvl1pPr>
          </a:lstStyle>
          <a:p>
            <a:pPr>
              <a:defRPr/>
            </a:pPr>
            <a:fld id="{6499963C-AD33-144B-BBFB-DA0B2C5134D6}" type="slidenum">
              <a:rPr lang="en-US" altLang="zh-CN"/>
              <a:pPr>
                <a:defRPr/>
              </a:pPr>
              <a:t>‹#›</a:t>
            </a:fld>
            <a:endParaRPr lang="en-US" altLang="zh-CN"/>
          </a:p>
        </p:txBody>
      </p:sp>
    </p:spTree>
    <p:extLst>
      <p:ext uri="{BB962C8B-B14F-4D97-AF65-F5344CB8AC3E}">
        <p14:creationId xmlns:p14="http://schemas.microsoft.com/office/powerpoint/2010/main" val="241577365"/>
      </p:ext>
    </p:extLst>
  </p:cSld>
  <p:clrMapOvr>
    <a:masterClrMapping/>
  </p:clrMapOvr>
  <p:transition xmlns:p14="http://schemas.microsoft.com/office/powerpoint/2010/main" spd="slow"/>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txBox="1">
            <a:spLocks noGrp="1"/>
          </p:cNvSpPr>
          <p:nvPr>
            <p:ph type="dt" sz="half" idx="10"/>
          </p:nvPr>
        </p:nvSpPr>
        <p:spPr>
          <a:ln/>
        </p:spPr>
        <p:txBody>
          <a:bodyPr/>
          <a:lstStyle>
            <a:lvl1pPr>
              <a:defRPr/>
            </a:lvl1pPr>
          </a:lstStyle>
          <a:p>
            <a:pPr>
              <a:defRPr/>
            </a:pPr>
            <a:fld id="{86DA6EB7-4F11-CD4C-A96C-6CA6484157A4}" type="datetime1">
              <a:rPr lang="en-US" altLang="zh-CN"/>
              <a:pPr>
                <a:defRPr/>
              </a:pPr>
              <a:t>5/29/14</a:t>
            </a:fld>
            <a:endParaRPr lang="en-US" altLang="zh-CN"/>
          </a:p>
        </p:txBody>
      </p:sp>
      <p:sp>
        <p:nvSpPr>
          <p:cNvPr id="5" name="页脚占位符 2"/>
          <p:cNvSpPr txBox="1">
            <a:spLocks noGrp="1"/>
          </p:cNvSpPr>
          <p:nvPr>
            <p:ph type="ftr" sz="quarter" idx="11"/>
          </p:nvPr>
        </p:nvSpPr>
        <p:spPr>
          <a:ln/>
        </p:spPr>
        <p:txBody>
          <a:bodyPr/>
          <a:lstStyle>
            <a:lvl1pPr>
              <a:defRPr/>
            </a:lvl1pPr>
          </a:lstStyle>
          <a:p>
            <a:pPr>
              <a:defRPr/>
            </a:pPr>
            <a:endParaRPr lang="en-US" altLang="zh-CN">
              <a:solidFill>
                <a:prstClr val="black"/>
              </a:solidFill>
            </a:endParaRPr>
          </a:p>
        </p:txBody>
      </p:sp>
      <p:sp>
        <p:nvSpPr>
          <p:cNvPr id="6" name="灯片编号占位符 3"/>
          <p:cNvSpPr txBox="1">
            <a:spLocks noGrp="1"/>
          </p:cNvSpPr>
          <p:nvPr>
            <p:ph type="sldNum" sz="quarter" idx="12"/>
          </p:nvPr>
        </p:nvSpPr>
        <p:spPr>
          <a:ln/>
        </p:spPr>
        <p:txBody>
          <a:bodyPr/>
          <a:lstStyle>
            <a:lvl1pPr>
              <a:defRPr/>
            </a:lvl1pPr>
          </a:lstStyle>
          <a:p>
            <a:pPr>
              <a:defRPr/>
            </a:pPr>
            <a:fld id="{FBFDB8FA-E7D5-AB44-BD98-B4D259335482}" type="slidenum">
              <a:rPr lang="en-US" altLang="zh-CN"/>
              <a:pPr>
                <a:defRPr/>
              </a:pPr>
              <a:t>‹#›</a:t>
            </a:fld>
            <a:endParaRPr lang="en-US" altLang="zh-CN"/>
          </a:p>
        </p:txBody>
      </p:sp>
    </p:spTree>
    <p:extLst>
      <p:ext uri="{BB962C8B-B14F-4D97-AF65-F5344CB8AC3E}">
        <p14:creationId xmlns:p14="http://schemas.microsoft.com/office/powerpoint/2010/main" val="652219459"/>
      </p:ext>
    </p:extLst>
  </p:cSld>
  <p:clrMapOvr>
    <a:masterClrMapping/>
  </p:clrMapOvr>
  <p:transition xmlns:p14="http://schemas.microsoft.com/office/powerpoint/2010/main" spd="slow"/>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760" y="273630"/>
            <a:ext cx="2056320" cy="585709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6480" y="273630"/>
            <a:ext cx="6035040" cy="585709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txBox="1">
            <a:spLocks noGrp="1"/>
          </p:cNvSpPr>
          <p:nvPr>
            <p:ph type="dt" sz="half" idx="10"/>
          </p:nvPr>
        </p:nvSpPr>
        <p:spPr>
          <a:ln/>
        </p:spPr>
        <p:txBody>
          <a:bodyPr/>
          <a:lstStyle>
            <a:lvl1pPr>
              <a:defRPr/>
            </a:lvl1pPr>
          </a:lstStyle>
          <a:p>
            <a:pPr>
              <a:defRPr/>
            </a:pPr>
            <a:fld id="{B3CD0723-0E12-AF45-BA96-4F97944AE891}" type="datetime1">
              <a:rPr lang="en-US" altLang="zh-CN"/>
              <a:pPr>
                <a:defRPr/>
              </a:pPr>
              <a:t>5/29/14</a:t>
            </a:fld>
            <a:endParaRPr lang="en-US" altLang="zh-CN"/>
          </a:p>
        </p:txBody>
      </p:sp>
      <p:sp>
        <p:nvSpPr>
          <p:cNvPr id="5" name="页脚占位符 2"/>
          <p:cNvSpPr txBox="1">
            <a:spLocks noGrp="1"/>
          </p:cNvSpPr>
          <p:nvPr>
            <p:ph type="ftr" sz="quarter" idx="11"/>
          </p:nvPr>
        </p:nvSpPr>
        <p:spPr>
          <a:ln/>
        </p:spPr>
        <p:txBody>
          <a:bodyPr/>
          <a:lstStyle>
            <a:lvl1pPr>
              <a:defRPr/>
            </a:lvl1pPr>
          </a:lstStyle>
          <a:p>
            <a:pPr>
              <a:defRPr/>
            </a:pPr>
            <a:endParaRPr lang="en-US" altLang="zh-CN">
              <a:solidFill>
                <a:prstClr val="black"/>
              </a:solidFill>
            </a:endParaRPr>
          </a:p>
        </p:txBody>
      </p:sp>
      <p:sp>
        <p:nvSpPr>
          <p:cNvPr id="6" name="灯片编号占位符 3"/>
          <p:cNvSpPr txBox="1">
            <a:spLocks noGrp="1"/>
          </p:cNvSpPr>
          <p:nvPr>
            <p:ph type="sldNum" sz="quarter" idx="12"/>
          </p:nvPr>
        </p:nvSpPr>
        <p:spPr>
          <a:ln/>
        </p:spPr>
        <p:txBody>
          <a:bodyPr/>
          <a:lstStyle>
            <a:lvl1pPr>
              <a:defRPr/>
            </a:lvl1pPr>
          </a:lstStyle>
          <a:p>
            <a:pPr>
              <a:defRPr/>
            </a:pPr>
            <a:fld id="{1D1FBED8-77C3-B845-A10B-CD9F7BE3E094}" type="slidenum">
              <a:rPr lang="en-US" altLang="zh-CN"/>
              <a:pPr>
                <a:defRPr/>
              </a:pPr>
              <a:t>‹#›</a:t>
            </a:fld>
            <a:endParaRPr lang="en-US" altLang="zh-CN"/>
          </a:p>
        </p:txBody>
      </p:sp>
    </p:spTree>
    <p:extLst>
      <p:ext uri="{BB962C8B-B14F-4D97-AF65-F5344CB8AC3E}">
        <p14:creationId xmlns:p14="http://schemas.microsoft.com/office/powerpoint/2010/main" val="277888421"/>
      </p:ext>
    </p:extLst>
  </p:cSld>
  <p:clrMapOvr>
    <a:masterClrMapping/>
  </p:clrMapOvr>
  <p:transition xmlns:p14="http://schemas.microsoft.com/office/powerpoint/2010/main" spd="slow"/>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57200">
              <a:buClr>
                <a:srgbClr val="000000"/>
              </a:buClr>
              <a:buSzPct val="100000"/>
              <a:buFont typeface="Times New Roman" charset="0"/>
              <a:buNone/>
              <a:defRPr baseline="-2500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lgn="l" defTabSz="457200">
              <a:buClr>
                <a:srgbClr val="000000"/>
              </a:buClr>
              <a:buSzPct val="100000"/>
              <a:buFont typeface="Times New Roman" charset="0"/>
              <a:buNone/>
              <a:defRPr baseline="-2500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buClr>
                <a:srgbClr val="000000"/>
              </a:buClr>
              <a:buSzPct val="100000"/>
              <a:buFont typeface="Times New Roman" charset="0"/>
              <a:buNone/>
              <a:defRPr baseline="-25000">
                <a:cs typeface="ＭＳ Ｐゴシック" charset="0"/>
              </a:defRPr>
            </a:lvl1pPr>
          </a:lstStyle>
          <a:p>
            <a:pPr>
              <a:defRPr/>
            </a:pPr>
            <a:fld id="{84CDF77D-0E33-884E-9BD6-CB086B909469}" type="slidenum">
              <a:rPr lang="en-US"/>
              <a:pPr>
                <a:defRPr/>
              </a:pPr>
              <a:t>‹#›</a:t>
            </a:fld>
            <a:endParaRPr lang="en-US"/>
          </a:p>
        </p:txBody>
      </p:sp>
    </p:spTree>
    <p:extLst>
      <p:ext uri="{BB962C8B-B14F-4D97-AF65-F5344CB8AC3E}">
        <p14:creationId xmlns:p14="http://schemas.microsoft.com/office/powerpoint/2010/main" val="16453306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buClr>
                <a:srgbClr val="000000"/>
              </a:buClr>
              <a:buSzPct val="100000"/>
              <a:buFont typeface="Times New Roman" charset="0"/>
              <a:buNone/>
              <a:defRPr baseline="-2500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lgn="l" defTabSz="457200">
              <a:buClr>
                <a:srgbClr val="000000"/>
              </a:buClr>
              <a:buSzPct val="100000"/>
              <a:buFont typeface="Times New Roman" charset="0"/>
              <a:buNone/>
              <a:defRPr baseline="-2500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buClr>
                <a:srgbClr val="000000"/>
              </a:buClr>
              <a:buSzPct val="100000"/>
              <a:buFont typeface="Times New Roman" charset="0"/>
              <a:buNone/>
              <a:defRPr baseline="-25000">
                <a:cs typeface="ＭＳ Ｐゴシック" charset="0"/>
              </a:defRPr>
            </a:lvl1pPr>
          </a:lstStyle>
          <a:p>
            <a:pPr>
              <a:defRPr/>
            </a:pPr>
            <a:fld id="{B488F86B-A585-9549-8707-E5A3341A12C7}" type="slidenum">
              <a:rPr lang="en-US"/>
              <a:pPr>
                <a:defRPr/>
              </a:pPr>
              <a:t>‹#›</a:t>
            </a:fld>
            <a:endParaRPr lang="en-US"/>
          </a:p>
        </p:txBody>
      </p:sp>
    </p:spTree>
    <p:extLst>
      <p:ext uri="{BB962C8B-B14F-4D97-AF65-F5344CB8AC3E}">
        <p14:creationId xmlns:p14="http://schemas.microsoft.com/office/powerpoint/2010/main" val="22060060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200">
              <a:buClr>
                <a:srgbClr val="000000"/>
              </a:buClr>
              <a:buSzPct val="100000"/>
              <a:buFont typeface="Times New Roman" charset="0"/>
              <a:buNone/>
              <a:defRPr baseline="-2500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lgn="l" defTabSz="457200">
              <a:buClr>
                <a:srgbClr val="000000"/>
              </a:buClr>
              <a:buSzPct val="100000"/>
              <a:buFont typeface="Times New Roman" charset="0"/>
              <a:buNone/>
              <a:defRPr baseline="-2500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buClr>
                <a:srgbClr val="000000"/>
              </a:buClr>
              <a:buSzPct val="100000"/>
              <a:buFont typeface="Times New Roman" charset="0"/>
              <a:buNone/>
              <a:defRPr baseline="-25000">
                <a:cs typeface="ＭＳ Ｐゴシック" charset="0"/>
              </a:defRPr>
            </a:lvl1pPr>
          </a:lstStyle>
          <a:p>
            <a:pPr>
              <a:defRPr/>
            </a:pPr>
            <a:fld id="{AE04B3EA-D1F8-B04E-9F40-2E18C76E0338}" type="slidenum">
              <a:rPr lang="en-US"/>
              <a:pPr>
                <a:defRPr/>
              </a:pPr>
              <a:t>‹#›</a:t>
            </a:fld>
            <a:endParaRPr lang="en-US"/>
          </a:p>
        </p:txBody>
      </p:sp>
    </p:spTree>
    <p:extLst>
      <p:ext uri="{BB962C8B-B14F-4D97-AF65-F5344CB8AC3E}">
        <p14:creationId xmlns:p14="http://schemas.microsoft.com/office/powerpoint/2010/main" val="14002713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57200">
              <a:buClr>
                <a:srgbClr val="000000"/>
              </a:buClr>
              <a:buSzPct val="100000"/>
              <a:buFont typeface="Times New Roman" charset="0"/>
              <a:buNone/>
              <a:defRPr baseline="-2500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lgn="l" defTabSz="457200">
              <a:buClr>
                <a:srgbClr val="000000"/>
              </a:buClr>
              <a:buSzPct val="100000"/>
              <a:buFont typeface="Times New Roman" charset="0"/>
              <a:buNone/>
              <a:defRPr baseline="-2500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a:buClr>
                <a:srgbClr val="000000"/>
              </a:buClr>
              <a:buSzPct val="100000"/>
              <a:buFont typeface="Times New Roman" charset="0"/>
              <a:buNone/>
              <a:defRPr baseline="-25000">
                <a:cs typeface="ＭＳ Ｐゴシック" charset="0"/>
              </a:defRPr>
            </a:lvl1pPr>
          </a:lstStyle>
          <a:p>
            <a:pPr>
              <a:defRPr/>
            </a:pPr>
            <a:fld id="{C5D8F5B3-46C0-914B-83CB-ED6A072A8027}" type="slidenum">
              <a:rPr lang="en-US"/>
              <a:pPr>
                <a:defRPr/>
              </a:pPr>
              <a:t>‹#›</a:t>
            </a:fld>
            <a:endParaRPr lang="en-US"/>
          </a:p>
        </p:txBody>
      </p:sp>
    </p:spTree>
    <p:extLst>
      <p:ext uri="{BB962C8B-B14F-4D97-AF65-F5344CB8AC3E}">
        <p14:creationId xmlns:p14="http://schemas.microsoft.com/office/powerpoint/2010/main" val="31820084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457200">
              <a:buClr>
                <a:srgbClr val="000000"/>
              </a:buClr>
              <a:buSzPct val="100000"/>
              <a:buFont typeface="Times New Roman" charset="0"/>
              <a:buNone/>
              <a:defRPr baseline="-2500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algn="l" defTabSz="457200">
              <a:buClr>
                <a:srgbClr val="000000"/>
              </a:buClr>
              <a:buSzPct val="100000"/>
              <a:buFont typeface="Times New Roman" charset="0"/>
              <a:buNone/>
              <a:defRPr baseline="-2500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457200">
              <a:buClr>
                <a:srgbClr val="000000"/>
              </a:buClr>
              <a:buSzPct val="100000"/>
              <a:buFont typeface="Times New Roman" charset="0"/>
              <a:buNone/>
              <a:defRPr baseline="-25000">
                <a:cs typeface="ＭＳ Ｐゴシック" charset="0"/>
              </a:defRPr>
            </a:lvl1pPr>
          </a:lstStyle>
          <a:p>
            <a:pPr>
              <a:defRPr/>
            </a:pPr>
            <a:fld id="{FFF0DC58-3880-104A-BED8-5A166131E4C3}" type="slidenum">
              <a:rPr lang="en-US"/>
              <a:pPr>
                <a:defRPr/>
              </a:pPr>
              <a:t>‹#›</a:t>
            </a:fld>
            <a:endParaRPr lang="en-US"/>
          </a:p>
        </p:txBody>
      </p:sp>
    </p:spTree>
    <p:extLst>
      <p:ext uri="{BB962C8B-B14F-4D97-AF65-F5344CB8AC3E}">
        <p14:creationId xmlns:p14="http://schemas.microsoft.com/office/powerpoint/2010/main" val="8653827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457200">
              <a:buClr>
                <a:srgbClr val="000000"/>
              </a:buClr>
              <a:buSzPct val="100000"/>
              <a:buFont typeface="Times New Roman" charset="0"/>
              <a:buNone/>
              <a:defRPr baseline="-2500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algn="l" defTabSz="457200">
              <a:buClr>
                <a:srgbClr val="000000"/>
              </a:buClr>
              <a:buSzPct val="100000"/>
              <a:buFont typeface="Times New Roman" charset="0"/>
              <a:buNone/>
              <a:defRPr baseline="-2500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457200">
              <a:buClr>
                <a:srgbClr val="000000"/>
              </a:buClr>
              <a:buSzPct val="100000"/>
              <a:buFont typeface="Times New Roman" charset="0"/>
              <a:buNone/>
              <a:defRPr baseline="-25000">
                <a:cs typeface="ＭＳ Ｐゴシック" charset="0"/>
              </a:defRPr>
            </a:lvl1pPr>
          </a:lstStyle>
          <a:p>
            <a:pPr>
              <a:defRPr/>
            </a:pPr>
            <a:fld id="{56C5FC57-E794-FD45-91F5-CB8BABD33CAD}" type="slidenum">
              <a:rPr lang="en-US"/>
              <a:pPr>
                <a:defRPr/>
              </a:pPr>
              <a:t>‹#›</a:t>
            </a:fld>
            <a:endParaRPr lang="en-US"/>
          </a:p>
        </p:txBody>
      </p:sp>
    </p:spTree>
    <p:extLst>
      <p:ext uri="{BB962C8B-B14F-4D97-AF65-F5344CB8AC3E}">
        <p14:creationId xmlns:p14="http://schemas.microsoft.com/office/powerpoint/2010/main" val="161823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09" indent="0">
              <a:buNone/>
              <a:defRPr sz="2800"/>
            </a:lvl2pPr>
            <a:lvl3pPr marL="912222" indent="0">
              <a:buNone/>
              <a:defRPr sz="2400"/>
            </a:lvl3pPr>
            <a:lvl4pPr marL="1368334" indent="0">
              <a:buNone/>
              <a:defRPr sz="2000"/>
            </a:lvl4pPr>
            <a:lvl5pPr marL="1824444" indent="0">
              <a:buNone/>
              <a:defRPr sz="2000"/>
            </a:lvl5pPr>
            <a:lvl6pPr marL="2280557" indent="0">
              <a:buNone/>
              <a:defRPr sz="2000"/>
            </a:lvl6pPr>
            <a:lvl7pPr marL="2736666" indent="0">
              <a:buNone/>
              <a:defRPr sz="2000"/>
            </a:lvl7pPr>
            <a:lvl8pPr marL="3192771" indent="0">
              <a:buNone/>
              <a:defRPr sz="2000"/>
            </a:lvl8pPr>
            <a:lvl9pPr marL="3648888"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09" indent="0">
              <a:buNone/>
              <a:defRPr sz="1200"/>
            </a:lvl2pPr>
            <a:lvl3pPr marL="912222" indent="0">
              <a:buNone/>
              <a:defRPr sz="1000"/>
            </a:lvl3pPr>
            <a:lvl4pPr marL="1368334" indent="0">
              <a:buNone/>
              <a:defRPr sz="900"/>
            </a:lvl4pPr>
            <a:lvl5pPr marL="1824444" indent="0">
              <a:buNone/>
              <a:defRPr sz="900"/>
            </a:lvl5pPr>
            <a:lvl6pPr marL="2280557" indent="0">
              <a:buNone/>
              <a:defRPr sz="900"/>
            </a:lvl6pPr>
            <a:lvl7pPr marL="2736666" indent="0">
              <a:buNone/>
              <a:defRPr sz="900"/>
            </a:lvl7pPr>
            <a:lvl8pPr marL="3192771" indent="0">
              <a:buNone/>
              <a:defRPr sz="900"/>
            </a:lvl8pPr>
            <a:lvl9pPr marL="364888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FF3717-BFB7-4826-98E3-F10BDE195079}" type="slidenum">
              <a:rPr lang="en-US"/>
              <a:pPr>
                <a:defRPr/>
              </a:pPr>
              <a:t>‹#›</a:t>
            </a:fld>
            <a:endParaRPr lang="en-US"/>
          </a:p>
        </p:txBody>
      </p:sp>
    </p:spTree>
    <p:extLst>
      <p:ext uri="{BB962C8B-B14F-4D97-AF65-F5344CB8AC3E}">
        <p14:creationId xmlns:p14="http://schemas.microsoft.com/office/powerpoint/2010/main" val="23945569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7200">
              <a:buClr>
                <a:srgbClr val="000000"/>
              </a:buClr>
              <a:buSzPct val="100000"/>
              <a:buFont typeface="Times New Roman" charset="0"/>
              <a:buNone/>
              <a:defRPr baseline="-2500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algn="l" defTabSz="457200">
              <a:buClr>
                <a:srgbClr val="000000"/>
              </a:buClr>
              <a:buSzPct val="100000"/>
              <a:buFont typeface="Times New Roman" charset="0"/>
              <a:buNone/>
              <a:defRPr baseline="-2500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457200">
              <a:buClr>
                <a:srgbClr val="000000"/>
              </a:buClr>
              <a:buSzPct val="100000"/>
              <a:buFont typeface="Times New Roman" charset="0"/>
              <a:buNone/>
              <a:defRPr baseline="-25000">
                <a:cs typeface="ＭＳ Ｐゴシック" charset="0"/>
              </a:defRPr>
            </a:lvl1pPr>
          </a:lstStyle>
          <a:p>
            <a:pPr>
              <a:defRPr/>
            </a:pPr>
            <a:fld id="{45A3BF53-D3E7-C243-844F-2809DBABD842}" type="slidenum">
              <a:rPr lang="en-US"/>
              <a:pPr>
                <a:defRPr/>
              </a:pPr>
              <a:t>‹#›</a:t>
            </a:fld>
            <a:endParaRPr lang="en-US"/>
          </a:p>
        </p:txBody>
      </p:sp>
    </p:spTree>
    <p:extLst>
      <p:ext uri="{BB962C8B-B14F-4D97-AF65-F5344CB8AC3E}">
        <p14:creationId xmlns:p14="http://schemas.microsoft.com/office/powerpoint/2010/main" val="8490518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a:buClr>
                <a:srgbClr val="000000"/>
              </a:buClr>
              <a:buSzPct val="100000"/>
              <a:buFont typeface="Times New Roman" charset="0"/>
              <a:buNone/>
              <a:defRPr baseline="-2500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lgn="l" defTabSz="457200">
              <a:buClr>
                <a:srgbClr val="000000"/>
              </a:buClr>
              <a:buSzPct val="100000"/>
              <a:buFont typeface="Times New Roman" charset="0"/>
              <a:buNone/>
              <a:defRPr baseline="-2500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a:buClr>
                <a:srgbClr val="000000"/>
              </a:buClr>
              <a:buSzPct val="100000"/>
              <a:buFont typeface="Times New Roman" charset="0"/>
              <a:buNone/>
              <a:defRPr baseline="-25000">
                <a:cs typeface="ＭＳ Ｐゴシック" charset="0"/>
              </a:defRPr>
            </a:lvl1pPr>
          </a:lstStyle>
          <a:p>
            <a:pPr>
              <a:defRPr/>
            </a:pPr>
            <a:fld id="{57663179-4FC9-1744-8745-41036F9FE4A4}" type="slidenum">
              <a:rPr lang="en-US"/>
              <a:pPr>
                <a:defRPr/>
              </a:pPr>
              <a:t>‹#›</a:t>
            </a:fld>
            <a:endParaRPr lang="en-US"/>
          </a:p>
        </p:txBody>
      </p:sp>
    </p:spTree>
    <p:extLst>
      <p:ext uri="{BB962C8B-B14F-4D97-AF65-F5344CB8AC3E}">
        <p14:creationId xmlns:p14="http://schemas.microsoft.com/office/powerpoint/2010/main" val="617510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a:buClr>
                <a:srgbClr val="000000"/>
              </a:buClr>
              <a:buSzPct val="100000"/>
              <a:buFont typeface="Times New Roman" charset="0"/>
              <a:buNone/>
              <a:defRPr baseline="-2500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lgn="l" defTabSz="457200">
              <a:buClr>
                <a:srgbClr val="000000"/>
              </a:buClr>
              <a:buSzPct val="100000"/>
              <a:buFont typeface="Times New Roman" charset="0"/>
              <a:buNone/>
              <a:defRPr baseline="-2500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a:buClr>
                <a:srgbClr val="000000"/>
              </a:buClr>
              <a:buSzPct val="100000"/>
              <a:buFont typeface="Times New Roman" charset="0"/>
              <a:buNone/>
              <a:defRPr baseline="-25000">
                <a:cs typeface="ＭＳ Ｐゴシック" charset="0"/>
              </a:defRPr>
            </a:lvl1pPr>
          </a:lstStyle>
          <a:p>
            <a:pPr>
              <a:defRPr/>
            </a:pPr>
            <a:fld id="{3F9882B8-C77C-1C4C-BAF2-E4CEA787C4F6}" type="slidenum">
              <a:rPr lang="en-US"/>
              <a:pPr>
                <a:defRPr/>
              </a:pPr>
              <a:t>‹#›</a:t>
            </a:fld>
            <a:endParaRPr lang="en-US"/>
          </a:p>
        </p:txBody>
      </p:sp>
    </p:spTree>
    <p:extLst>
      <p:ext uri="{BB962C8B-B14F-4D97-AF65-F5344CB8AC3E}">
        <p14:creationId xmlns:p14="http://schemas.microsoft.com/office/powerpoint/2010/main" val="32763191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buClr>
                <a:srgbClr val="000000"/>
              </a:buClr>
              <a:buSzPct val="100000"/>
              <a:buFont typeface="Times New Roman" charset="0"/>
              <a:buNone/>
              <a:defRPr baseline="-2500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lgn="l" defTabSz="457200">
              <a:buClr>
                <a:srgbClr val="000000"/>
              </a:buClr>
              <a:buSzPct val="100000"/>
              <a:buFont typeface="Times New Roman" charset="0"/>
              <a:buNone/>
              <a:defRPr baseline="-2500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buClr>
                <a:srgbClr val="000000"/>
              </a:buClr>
              <a:buSzPct val="100000"/>
              <a:buFont typeface="Times New Roman" charset="0"/>
              <a:buNone/>
              <a:defRPr baseline="-25000">
                <a:cs typeface="ＭＳ Ｐゴシック" charset="0"/>
              </a:defRPr>
            </a:lvl1pPr>
          </a:lstStyle>
          <a:p>
            <a:pPr>
              <a:defRPr/>
            </a:pPr>
            <a:fld id="{898A2B9C-ED25-6D4E-B9FB-76A72BF63321}" type="slidenum">
              <a:rPr lang="en-US"/>
              <a:pPr>
                <a:defRPr/>
              </a:pPr>
              <a:t>‹#›</a:t>
            </a:fld>
            <a:endParaRPr lang="en-US"/>
          </a:p>
        </p:txBody>
      </p:sp>
    </p:spTree>
    <p:extLst>
      <p:ext uri="{BB962C8B-B14F-4D97-AF65-F5344CB8AC3E}">
        <p14:creationId xmlns:p14="http://schemas.microsoft.com/office/powerpoint/2010/main" val="4684670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buClr>
                <a:srgbClr val="000000"/>
              </a:buClr>
              <a:buSzPct val="100000"/>
              <a:buFont typeface="Times New Roman" charset="0"/>
              <a:buNone/>
              <a:defRPr baseline="-2500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lgn="l" defTabSz="457200">
              <a:buClr>
                <a:srgbClr val="000000"/>
              </a:buClr>
              <a:buSzPct val="100000"/>
              <a:buFont typeface="Times New Roman" charset="0"/>
              <a:buNone/>
              <a:defRPr baseline="-2500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buClr>
                <a:srgbClr val="000000"/>
              </a:buClr>
              <a:buSzPct val="100000"/>
              <a:buFont typeface="Times New Roman" charset="0"/>
              <a:buNone/>
              <a:defRPr baseline="-25000">
                <a:cs typeface="ＭＳ Ｐゴシック" charset="0"/>
              </a:defRPr>
            </a:lvl1pPr>
          </a:lstStyle>
          <a:p>
            <a:pPr>
              <a:defRPr/>
            </a:pPr>
            <a:fld id="{E66F5483-6651-F24F-8A7F-B25B9551A9C8}" type="slidenum">
              <a:rPr lang="en-US"/>
              <a:pPr>
                <a:defRPr/>
              </a:pPr>
              <a:t>‹#›</a:t>
            </a:fld>
            <a:endParaRPr lang="en-US"/>
          </a:p>
        </p:txBody>
      </p:sp>
    </p:spTree>
    <p:extLst>
      <p:ext uri="{BB962C8B-B14F-4D97-AF65-F5344CB8AC3E}">
        <p14:creationId xmlns:p14="http://schemas.microsoft.com/office/powerpoint/2010/main" val="41292877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slideLayout" Target="../slideLayouts/slideLayout26.xml"/><Relationship Id="rId15" Type="http://schemas.openxmlformats.org/officeDocument/2006/relationships/slideLayout" Target="../slideLayouts/slideLayout27.xml"/><Relationship Id="rId16"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slideLayout" Target="../slideLayouts/slideLayout39.xml"/><Relationship Id="rId13" Type="http://schemas.openxmlformats.org/officeDocument/2006/relationships/theme" Target="../theme/theme3.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0.xml"/><Relationship Id="rId12" Type="http://schemas.openxmlformats.org/officeDocument/2006/relationships/theme" Target="../theme/theme4.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9" Type="http://schemas.openxmlformats.org/officeDocument/2006/relationships/slideLayout" Target="../slideLayouts/slideLayout48.xml"/><Relationship Id="rId10"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1.xml"/><Relationship Id="rId12" Type="http://schemas.openxmlformats.org/officeDocument/2006/relationships/theme" Target="../theme/theme5.xml"/><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 Id="rId9" Type="http://schemas.openxmlformats.org/officeDocument/2006/relationships/slideLayout" Target="../slideLayouts/slideLayout59.xml"/><Relationship Id="rId10"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2.xml"/><Relationship Id="rId12" Type="http://schemas.openxmlformats.org/officeDocument/2006/relationships/theme" Target="../theme/theme6.xml"/><Relationship Id="rId1" Type="http://schemas.openxmlformats.org/officeDocument/2006/relationships/slideLayout" Target="../slideLayouts/slideLayout62.xml"/><Relationship Id="rId2" Type="http://schemas.openxmlformats.org/officeDocument/2006/relationships/slideLayout" Target="../slideLayouts/slideLayout63.xml"/><Relationship Id="rId3" Type="http://schemas.openxmlformats.org/officeDocument/2006/relationships/slideLayout" Target="../slideLayouts/slideLayout64.xml"/><Relationship Id="rId4" Type="http://schemas.openxmlformats.org/officeDocument/2006/relationships/slideLayout" Target="../slideLayouts/slideLayout65.xml"/><Relationship Id="rId5" Type="http://schemas.openxmlformats.org/officeDocument/2006/relationships/slideLayout" Target="../slideLayouts/slideLayout66.xml"/><Relationship Id="rId6" Type="http://schemas.openxmlformats.org/officeDocument/2006/relationships/slideLayout" Target="../slideLayouts/slideLayout67.xml"/><Relationship Id="rId7" Type="http://schemas.openxmlformats.org/officeDocument/2006/relationships/slideLayout" Target="../slideLayouts/slideLayout68.xml"/><Relationship Id="rId8" Type="http://schemas.openxmlformats.org/officeDocument/2006/relationships/slideLayout" Target="../slideLayouts/slideLayout69.xml"/><Relationship Id="rId9" Type="http://schemas.openxmlformats.org/officeDocument/2006/relationships/slideLayout" Target="../slideLayouts/slideLayout70.xml"/><Relationship Id="rId10"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3.xml"/><Relationship Id="rId12" Type="http://schemas.openxmlformats.org/officeDocument/2006/relationships/theme" Target="../theme/theme7.xml"/><Relationship Id="rId1" Type="http://schemas.openxmlformats.org/officeDocument/2006/relationships/slideLayout" Target="../slideLayouts/slideLayout73.xml"/><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 Id="rId9" Type="http://schemas.openxmlformats.org/officeDocument/2006/relationships/slideLayout" Target="../slideLayouts/slideLayout81.xml"/><Relationship Id="rId10"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4.xml"/><Relationship Id="rId12" Type="http://schemas.openxmlformats.org/officeDocument/2006/relationships/theme" Target="../theme/theme8.xml"/><Relationship Id="rId1" Type="http://schemas.openxmlformats.org/officeDocument/2006/relationships/slideLayout" Target="../slideLayouts/slideLayout84.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3" tIns="45609" rIns="91213" bIns="4560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3" tIns="45609" rIns="91213" bIns="456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3" tIns="45609" rIns="91213" bIns="45609"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3" tIns="45609" rIns="91213" bIns="45609"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3" tIns="45609" rIns="91213" bIns="45609" numCol="1" anchor="t" anchorCtr="0" compatLnSpc="1">
            <a:prstTxWarp prst="textNoShape">
              <a:avLst/>
            </a:prstTxWarp>
          </a:bodyPr>
          <a:lstStyle>
            <a:lvl1pPr algn="r">
              <a:defRPr sz="1400"/>
            </a:lvl1pPr>
          </a:lstStyle>
          <a:p>
            <a:pPr>
              <a:defRPr/>
            </a:pPr>
            <a:fld id="{209B50CC-FB67-4251-AD2A-86AA6920BD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 id="214748450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6109" algn="ctr" rtl="0" eaLnBrk="0" fontAlgn="base" hangingPunct="0">
        <a:spcBef>
          <a:spcPct val="0"/>
        </a:spcBef>
        <a:spcAft>
          <a:spcPct val="0"/>
        </a:spcAft>
        <a:defRPr sz="4400">
          <a:solidFill>
            <a:schemeClr val="tx2"/>
          </a:solidFill>
          <a:latin typeface="Times" pitchFamily="18" charset="0"/>
        </a:defRPr>
      </a:lvl6pPr>
      <a:lvl7pPr marL="912222" algn="ctr" rtl="0" eaLnBrk="0" fontAlgn="base" hangingPunct="0">
        <a:spcBef>
          <a:spcPct val="0"/>
        </a:spcBef>
        <a:spcAft>
          <a:spcPct val="0"/>
        </a:spcAft>
        <a:defRPr sz="4400">
          <a:solidFill>
            <a:schemeClr val="tx2"/>
          </a:solidFill>
          <a:latin typeface="Times" pitchFamily="18" charset="0"/>
        </a:defRPr>
      </a:lvl7pPr>
      <a:lvl8pPr marL="1368334" algn="ctr" rtl="0" eaLnBrk="0" fontAlgn="base" hangingPunct="0">
        <a:spcBef>
          <a:spcPct val="0"/>
        </a:spcBef>
        <a:spcAft>
          <a:spcPct val="0"/>
        </a:spcAft>
        <a:defRPr sz="4400">
          <a:solidFill>
            <a:schemeClr val="tx2"/>
          </a:solidFill>
          <a:latin typeface="Times" pitchFamily="18" charset="0"/>
        </a:defRPr>
      </a:lvl8pPr>
      <a:lvl9pPr marL="1824444" algn="ctr" rtl="0" eaLnBrk="0" fontAlgn="base" hangingPunct="0">
        <a:spcBef>
          <a:spcPct val="0"/>
        </a:spcBef>
        <a:spcAft>
          <a:spcPct val="0"/>
        </a:spcAft>
        <a:defRPr sz="4400">
          <a:solidFill>
            <a:schemeClr val="tx2"/>
          </a:solidFill>
          <a:latin typeface="Times" pitchFamily="18" charset="0"/>
        </a:defRPr>
      </a:lvl9pPr>
    </p:titleStyle>
    <p:bodyStyle>
      <a:lvl1pPr marL="342083" indent="-342083" algn="l" rtl="0" eaLnBrk="0" fontAlgn="base" hangingPunct="0">
        <a:spcBef>
          <a:spcPct val="20000"/>
        </a:spcBef>
        <a:spcAft>
          <a:spcPct val="0"/>
        </a:spcAft>
        <a:buChar char="•"/>
        <a:defRPr sz="3200">
          <a:solidFill>
            <a:schemeClr val="tx1"/>
          </a:solidFill>
          <a:latin typeface="+mn-lt"/>
          <a:ea typeface="+mn-ea"/>
          <a:cs typeface="+mn-cs"/>
        </a:defRPr>
      </a:lvl1pPr>
      <a:lvl2pPr marL="741181" indent="-285073" algn="l" rtl="0" eaLnBrk="0" fontAlgn="base" hangingPunct="0">
        <a:spcBef>
          <a:spcPct val="20000"/>
        </a:spcBef>
        <a:spcAft>
          <a:spcPct val="0"/>
        </a:spcAft>
        <a:buChar char="–"/>
        <a:defRPr sz="2800">
          <a:solidFill>
            <a:schemeClr val="tx1"/>
          </a:solidFill>
          <a:latin typeface="+mn-lt"/>
        </a:defRPr>
      </a:lvl2pPr>
      <a:lvl3pPr marL="1140281" indent="-228055" algn="l" rtl="0" eaLnBrk="0" fontAlgn="base" hangingPunct="0">
        <a:spcBef>
          <a:spcPct val="20000"/>
        </a:spcBef>
        <a:spcAft>
          <a:spcPct val="0"/>
        </a:spcAft>
        <a:buChar char="•"/>
        <a:defRPr sz="2400">
          <a:solidFill>
            <a:schemeClr val="tx1"/>
          </a:solidFill>
          <a:latin typeface="+mn-lt"/>
        </a:defRPr>
      </a:lvl3pPr>
      <a:lvl4pPr marL="1596384" indent="-228055" algn="l" rtl="0" eaLnBrk="0" fontAlgn="base" hangingPunct="0">
        <a:spcBef>
          <a:spcPct val="20000"/>
        </a:spcBef>
        <a:spcAft>
          <a:spcPct val="0"/>
        </a:spcAft>
        <a:buChar char="–"/>
        <a:defRPr sz="2000">
          <a:solidFill>
            <a:schemeClr val="tx1"/>
          </a:solidFill>
          <a:latin typeface="+mn-lt"/>
        </a:defRPr>
      </a:lvl4pPr>
      <a:lvl5pPr marL="2052501" indent="-228055" algn="l" rtl="0" eaLnBrk="0" fontAlgn="base" hangingPunct="0">
        <a:spcBef>
          <a:spcPct val="20000"/>
        </a:spcBef>
        <a:spcAft>
          <a:spcPct val="0"/>
        </a:spcAft>
        <a:buChar char="»"/>
        <a:defRPr sz="2000">
          <a:solidFill>
            <a:schemeClr val="tx1"/>
          </a:solidFill>
          <a:latin typeface="+mn-lt"/>
        </a:defRPr>
      </a:lvl5pPr>
      <a:lvl6pPr marL="2508611" indent="-228055" algn="l" rtl="0" eaLnBrk="0" fontAlgn="base" hangingPunct="0">
        <a:spcBef>
          <a:spcPct val="20000"/>
        </a:spcBef>
        <a:spcAft>
          <a:spcPct val="0"/>
        </a:spcAft>
        <a:buChar char="»"/>
        <a:defRPr sz="2000">
          <a:solidFill>
            <a:schemeClr val="tx1"/>
          </a:solidFill>
          <a:latin typeface="+mn-lt"/>
        </a:defRPr>
      </a:lvl6pPr>
      <a:lvl7pPr marL="2964724" indent="-228055" algn="l" rtl="0" eaLnBrk="0" fontAlgn="base" hangingPunct="0">
        <a:spcBef>
          <a:spcPct val="20000"/>
        </a:spcBef>
        <a:spcAft>
          <a:spcPct val="0"/>
        </a:spcAft>
        <a:buChar char="»"/>
        <a:defRPr sz="2000">
          <a:solidFill>
            <a:schemeClr val="tx1"/>
          </a:solidFill>
          <a:latin typeface="+mn-lt"/>
        </a:defRPr>
      </a:lvl7pPr>
      <a:lvl8pPr marL="3420834" indent="-228055" algn="l" rtl="0" eaLnBrk="0" fontAlgn="base" hangingPunct="0">
        <a:spcBef>
          <a:spcPct val="20000"/>
        </a:spcBef>
        <a:spcAft>
          <a:spcPct val="0"/>
        </a:spcAft>
        <a:buChar char="»"/>
        <a:defRPr sz="2000">
          <a:solidFill>
            <a:schemeClr val="tx1"/>
          </a:solidFill>
          <a:latin typeface="+mn-lt"/>
        </a:defRPr>
      </a:lvl8pPr>
      <a:lvl9pPr marL="3876945" indent="-228055"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2222" rtl="0" eaLnBrk="1" latinLnBrk="0" hangingPunct="1">
        <a:defRPr sz="1800" kern="1200">
          <a:solidFill>
            <a:schemeClr val="tx1"/>
          </a:solidFill>
          <a:latin typeface="+mn-lt"/>
          <a:ea typeface="+mn-ea"/>
          <a:cs typeface="+mn-cs"/>
        </a:defRPr>
      </a:lvl1pPr>
      <a:lvl2pPr marL="456109" algn="l" defTabSz="912222" rtl="0" eaLnBrk="1" latinLnBrk="0" hangingPunct="1">
        <a:defRPr sz="1800" kern="1200">
          <a:solidFill>
            <a:schemeClr val="tx1"/>
          </a:solidFill>
          <a:latin typeface="+mn-lt"/>
          <a:ea typeface="+mn-ea"/>
          <a:cs typeface="+mn-cs"/>
        </a:defRPr>
      </a:lvl2pPr>
      <a:lvl3pPr marL="912222" algn="l" defTabSz="912222" rtl="0" eaLnBrk="1" latinLnBrk="0" hangingPunct="1">
        <a:defRPr sz="1800" kern="1200">
          <a:solidFill>
            <a:schemeClr val="tx1"/>
          </a:solidFill>
          <a:latin typeface="+mn-lt"/>
          <a:ea typeface="+mn-ea"/>
          <a:cs typeface="+mn-cs"/>
        </a:defRPr>
      </a:lvl3pPr>
      <a:lvl4pPr marL="1368334" algn="l" defTabSz="912222" rtl="0" eaLnBrk="1" latinLnBrk="0" hangingPunct="1">
        <a:defRPr sz="1800" kern="1200">
          <a:solidFill>
            <a:schemeClr val="tx1"/>
          </a:solidFill>
          <a:latin typeface="+mn-lt"/>
          <a:ea typeface="+mn-ea"/>
          <a:cs typeface="+mn-cs"/>
        </a:defRPr>
      </a:lvl4pPr>
      <a:lvl5pPr marL="1824444" algn="l" defTabSz="912222" rtl="0" eaLnBrk="1" latinLnBrk="0" hangingPunct="1">
        <a:defRPr sz="1800" kern="1200">
          <a:solidFill>
            <a:schemeClr val="tx1"/>
          </a:solidFill>
          <a:latin typeface="+mn-lt"/>
          <a:ea typeface="+mn-ea"/>
          <a:cs typeface="+mn-cs"/>
        </a:defRPr>
      </a:lvl5pPr>
      <a:lvl6pPr marL="2280557" algn="l" defTabSz="912222" rtl="0" eaLnBrk="1" latinLnBrk="0" hangingPunct="1">
        <a:defRPr sz="1800" kern="1200">
          <a:solidFill>
            <a:schemeClr val="tx1"/>
          </a:solidFill>
          <a:latin typeface="+mn-lt"/>
          <a:ea typeface="+mn-ea"/>
          <a:cs typeface="+mn-cs"/>
        </a:defRPr>
      </a:lvl6pPr>
      <a:lvl7pPr marL="2736666" algn="l" defTabSz="912222" rtl="0" eaLnBrk="1" latinLnBrk="0" hangingPunct="1">
        <a:defRPr sz="1800" kern="1200">
          <a:solidFill>
            <a:schemeClr val="tx1"/>
          </a:solidFill>
          <a:latin typeface="+mn-lt"/>
          <a:ea typeface="+mn-ea"/>
          <a:cs typeface="+mn-cs"/>
        </a:defRPr>
      </a:lvl7pPr>
      <a:lvl8pPr marL="3192771" algn="l" defTabSz="912222" rtl="0" eaLnBrk="1" latinLnBrk="0" hangingPunct="1">
        <a:defRPr sz="1800" kern="1200">
          <a:solidFill>
            <a:schemeClr val="tx1"/>
          </a:solidFill>
          <a:latin typeface="+mn-lt"/>
          <a:ea typeface="+mn-ea"/>
          <a:cs typeface="+mn-cs"/>
        </a:defRPr>
      </a:lvl8pPr>
      <a:lvl9pPr marL="3648888" algn="l" defTabSz="91222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16" y="274641"/>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89846" tIns="46722" rIns="89846" bIns="46722"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16" y="1600205"/>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89846" tIns="46722" rIns="89846" bIns="46722"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 name="Rectangle 3"/>
          <p:cNvSpPr>
            <a:spLocks noGrp="1" noChangeArrowheads="1"/>
          </p:cNvSpPr>
          <p:nvPr>
            <p:ph type="dt"/>
          </p:nvPr>
        </p:nvSpPr>
        <p:spPr bwMode="auto">
          <a:xfrm>
            <a:off x="457201" y="6245229"/>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46" tIns="46722" rIns="89846" bIns="46722" numCol="1" anchor="t" anchorCtr="0" compatLnSpc="1">
            <a:prstTxWarp prst="textNoShape">
              <a:avLst/>
            </a:prstTxWarp>
          </a:bodyPr>
          <a:lstStyle>
            <a:lvl1pPr>
              <a:buFont typeface="Times New Roman" pitchFamily="18" charset="0"/>
              <a:buNone/>
              <a:tabLst>
                <a:tab pos="0" algn="l"/>
                <a:tab pos="912885" algn="l"/>
                <a:tab pos="1825769" algn="l"/>
                <a:tab pos="2738654" algn="l"/>
                <a:tab pos="3651537" algn="l"/>
                <a:tab pos="4564423" algn="l"/>
                <a:tab pos="5477307" algn="l"/>
                <a:tab pos="6390188" algn="l"/>
                <a:tab pos="7303077" algn="l"/>
                <a:tab pos="8215960" algn="l"/>
                <a:tab pos="9128839" algn="l"/>
                <a:tab pos="10041729" algn="l"/>
              </a:tabLst>
              <a:defRPr sz="1400" baseline="0">
                <a:solidFill>
                  <a:srgbClr val="000000"/>
                </a:solidFill>
                <a:ea typeface="+mn-ea"/>
                <a:cs typeface="+mn-cs"/>
              </a:defRPr>
            </a:lvl1pPr>
          </a:lstStyle>
          <a:p>
            <a:pPr defTabSz="456441" eaLnBrk="1" hangingPunct="1">
              <a:buClr>
                <a:srgbClr val="000000"/>
              </a:buClr>
              <a:buSzPct val="100000"/>
              <a:defRPr/>
            </a:pPr>
            <a:endParaRPr lang="en-US">
              <a:latin typeface="Arial" charset="0"/>
            </a:endParaRPr>
          </a:p>
        </p:txBody>
      </p:sp>
      <p:sp>
        <p:nvSpPr>
          <p:cNvPr id="1028" name="Rectangle 4"/>
          <p:cNvSpPr>
            <a:spLocks noGrp="1" noChangeArrowheads="1"/>
          </p:cNvSpPr>
          <p:nvPr>
            <p:ph type="ftr"/>
          </p:nvPr>
        </p:nvSpPr>
        <p:spPr bwMode="auto">
          <a:xfrm>
            <a:off x="3124200" y="6245229"/>
            <a:ext cx="2894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46" tIns="46722" rIns="89846" bIns="46722" numCol="1" anchor="t" anchorCtr="0" compatLnSpc="1">
            <a:prstTxWarp prst="textNoShape">
              <a:avLst/>
            </a:prstTxWarp>
          </a:bodyPr>
          <a:lstStyle>
            <a:lvl1pPr algn="ctr">
              <a:buFont typeface="Times New Roman" pitchFamily="18" charset="0"/>
              <a:buNone/>
              <a:tabLst>
                <a:tab pos="0" algn="l"/>
                <a:tab pos="912885" algn="l"/>
                <a:tab pos="1825769" algn="l"/>
                <a:tab pos="2738654" algn="l"/>
                <a:tab pos="3651537" algn="l"/>
                <a:tab pos="4564423" algn="l"/>
                <a:tab pos="5477307" algn="l"/>
                <a:tab pos="6390188" algn="l"/>
                <a:tab pos="7303077" algn="l"/>
                <a:tab pos="8215960" algn="l"/>
                <a:tab pos="9128839" algn="l"/>
                <a:tab pos="10041729" algn="l"/>
              </a:tabLst>
              <a:defRPr sz="1400" baseline="0">
                <a:solidFill>
                  <a:srgbClr val="000000"/>
                </a:solidFill>
                <a:ea typeface="+mn-ea"/>
                <a:cs typeface="+mn-cs"/>
              </a:defRPr>
            </a:lvl1pPr>
          </a:lstStyle>
          <a:p>
            <a:pPr defTabSz="456441" eaLnBrk="1" hangingPunct="1">
              <a:buClr>
                <a:srgbClr val="000000"/>
              </a:buClr>
              <a:buSzPct val="100000"/>
              <a:defRPr/>
            </a:pPr>
            <a:endParaRPr lang="en-US">
              <a:latin typeface="Arial" charset="0"/>
            </a:endParaRPr>
          </a:p>
        </p:txBody>
      </p:sp>
      <p:sp>
        <p:nvSpPr>
          <p:cNvPr id="1029" name="Rectangle 5"/>
          <p:cNvSpPr>
            <a:spLocks noGrp="1" noChangeArrowheads="1"/>
          </p:cNvSpPr>
          <p:nvPr>
            <p:ph type="sldNum"/>
          </p:nvPr>
        </p:nvSpPr>
        <p:spPr bwMode="auto">
          <a:xfrm>
            <a:off x="6553204" y="6245229"/>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46" tIns="46722" rIns="89846" bIns="46722" numCol="1" anchor="t" anchorCtr="0" compatLnSpc="1">
            <a:prstTxWarp prst="textNoShape">
              <a:avLst/>
            </a:prstTxWarp>
          </a:bodyPr>
          <a:lstStyle>
            <a:lvl1pPr algn="r">
              <a:tabLst>
                <a:tab pos="0" algn="l"/>
                <a:tab pos="912885" algn="l"/>
                <a:tab pos="1825769" algn="l"/>
                <a:tab pos="2738654" algn="l"/>
                <a:tab pos="3651537" algn="l"/>
                <a:tab pos="4564423" algn="l"/>
                <a:tab pos="5477307" algn="l"/>
                <a:tab pos="6390188" algn="l"/>
                <a:tab pos="7303077" algn="l"/>
                <a:tab pos="8215960" algn="l"/>
                <a:tab pos="9128839" algn="l"/>
                <a:tab pos="10041729" algn="l"/>
              </a:tabLst>
              <a:defRPr sz="1400" baseline="0">
                <a:solidFill>
                  <a:srgbClr val="000000"/>
                </a:solidFill>
                <a:cs typeface="+mn-cs"/>
              </a:defRPr>
            </a:lvl1pPr>
          </a:lstStyle>
          <a:p>
            <a:pPr defTabSz="456441" eaLnBrk="1" hangingPunct="1">
              <a:buClr>
                <a:srgbClr val="000000"/>
              </a:buClr>
              <a:buSzPct val="100000"/>
              <a:defRPr/>
            </a:pPr>
            <a:fld id="{78104EB1-2F10-A247-8635-8A216B21A348}" type="slidenum">
              <a:rPr lang="en-US" smtClean="0">
                <a:latin typeface="Arial" charset="0"/>
                <a:ea typeface="ＭＳ Ｐゴシック" charset="0"/>
              </a:rPr>
              <a:pPr defTabSz="456441" eaLnBrk="1" hangingPunct="1">
                <a:buClr>
                  <a:srgbClr val="000000"/>
                </a:buClr>
                <a:buSzPct val="100000"/>
                <a:defRPr/>
              </a:pPr>
              <a:t>‹#›</a:t>
            </a:fld>
            <a:endParaRPr lang="en-US">
              <a:latin typeface="Arial" charset="0"/>
              <a:ea typeface="ＭＳ Ｐゴシック" charset="0"/>
            </a:endParaRPr>
          </a:p>
        </p:txBody>
      </p:sp>
    </p:spTree>
  </p:cSld>
  <p:clrMap bg1="lt1" tx1="dk1" bg2="lt2" tx2="dk2" accent1="accent1" accent2="accent2" accent3="accent3" accent4="accent4" accent5="accent5" accent6="accent6" hlink="hlink" folHlink="folHlink"/>
  <p:sldLayoutIdLst>
    <p:sldLayoutId id="2147484668" r:id="rId1"/>
    <p:sldLayoutId id="2147484669" r:id="rId2"/>
    <p:sldLayoutId id="2147484670" r:id="rId3"/>
    <p:sldLayoutId id="2147484671" r:id="rId4"/>
    <p:sldLayoutId id="2147484672" r:id="rId5"/>
    <p:sldLayoutId id="2147484673" r:id="rId6"/>
    <p:sldLayoutId id="2147484674" r:id="rId7"/>
    <p:sldLayoutId id="2147484675" r:id="rId8"/>
    <p:sldLayoutId id="2147484676" r:id="rId9"/>
    <p:sldLayoutId id="2147484677" r:id="rId10"/>
    <p:sldLayoutId id="2147484678" r:id="rId11"/>
    <p:sldLayoutId id="2147484679" r:id="rId12"/>
    <p:sldLayoutId id="2147484680" r:id="rId13"/>
    <p:sldLayoutId id="2147484681" r:id="rId14"/>
    <p:sldLayoutId id="2147485045" r:id="rId15"/>
  </p:sldLayoutIdLst>
  <p:txStyles>
    <p:titleStyle>
      <a:lvl1pPr algn="ctr" defTabSz="456441"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ＭＳ Ｐゴシック" charset="0"/>
          <a:cs typeface="ＭＳ Ｐゴシック" charset="0"/>
        </a:defRPr>
      </a:lvl1pPr>
      <a:lvl2pPr algn="ctr" defTabSz="456441"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2pPr>
      <a:lvl3pPr algn="ctr" defTabSz="456441"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3pPr>
      <a:lvl4pPr algn="ctr" defTabSz="456441"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4pPr>
      <a:lvl5pPr algn="ctr" defTabSz="456441"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5pPr>
      <a:lvl6pPr marL="2510432" indent="-228221" algn="ctr" defTabSz="456441"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6pPr>
      <a:lvl7pPr marL="2966876" indent="-228221" algn="ctr" defTabSz="456441"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7pPr>
      <a:lvl8pPr marL="3423318" indent="-228221" algn="ctr" defTabSz="456441"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8pPr>
      <a:lvl9pPr marL="3879760" indent="-228221" algn="ctr" defTabSz="456441"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9pPr>
    </p:titleStyle>
    <p:bodyStyle>
      <a:lvl1pPr marL="342331" indent="-342331" algn="l" defTabSz="456441"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ＭＳ Ｐゴシック" charset="0"/>
          <a:cs typeface="ＭＳ Ｐゴシック" charset="0"/>
        </a:defRPr>
      </a:lvl1pPr>
      <a:lvl2pPr marL="741719" indent="-285278" algn="l" defTabSz="456441"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ＭＳ Ｐゴシック" charset="0"/>
        </a:defRPr>
      </a:lvl2pPr>
      <a:lvl3pPr marL="1141109" indent="-228221" algn="l" defTabSz="456441"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ＭＳ Ｐゴシック" charset="0"/>
        </a:defRPr>
      </a:lvl3pPr>
      <a:lvl4pPr marL="1597546" indent="-228221" algn="l" defTabSz="456441"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ＭＳ Ｐゴシック" charset="0"/>
        </a:defRPr>
      </a:lvl4pPr>
      <a:lvl5pPr marL="2053991" indent="-228221" algn="l" defTabSz="456441"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ＭＳ Ｐゴシック" charset="0"/>
        </a:defRPr>
      </a:lvl5pPr>
      <a:lvl6pPr marL="2510432" indent="-228221" algn="l" defTabSz="456441" rtl="0" fontAlgn="base">
        <a:spcBef>
          <a:spcPts val="500"/>
        </a:spcBef>
        <a:spcAft>
          <a:spcPct val="0"/>
        </a:spcAft>
        <a:buClr>
          <a:srgbClr val="000000"/>
        </a:buClr>
        <a:buSzPct val="100000"/>
        <a:buFont typeface="Times New Roman" pitchFamily="18" charset="0"/>
        <a:defRPr sz="2000">
          <a:solidFill>
            <a:srgbClr val="000000"/>
          </a:solidFill>
          <a:latin typeface="+mn-lt"/>
        </a:defRPr>
      </a:lvl6pPr>
      <a:lvl7pPr marL="2966876" indent="-228221" algn="l" defTabSz="456441" rtl="0" fontAlgn="base">
        <a:spcBef>
          <a:spcPts val="500"/>
        </a:spcBef>
        <a:spcAft>
          <a:spcPct val="0"/>
        </a:spcAft>
        <a:buClr>
          <a:srgbClr val="000000"/>
        </a:buClr>
        <a:buSzPct val="100000"/>
        <a:buFont typeface="Times New Roman" pitchFamily="18" charset="0"/>
        <a:defRPr sz="2000">
          <a:solidFill>
            <a:srgbClr val="000000"/>
          </a:solidFill>
          <a:latin typeface="+mn-lt"/>
        </a:defRPr>
      </a:lvl7pPr>
      <a:lvl8pPr marL="3423318" indent="-228221" algn="l" defTabSz="456441" rtl="0" fontAlgn="base">
        <a:spcBef>
          <a:spcPts val="500"/>
        </a:spcBef>
        <a:spcAft>
          <a:spcPct val="0"/>
        </a:spcAft>
        <a:buClr>
          <a:srgbClr val="000000"/>
        </a:buClr>
        <a:buSzPct val="100000"/>
        <a:buFont typeface="Times New Roman" pitchFamily="18" charset="0"/>
        <a:defRPr sz="2000">
          <a:solidFill>
            <a:srgbClr val="000000"/>
          </a:solidFill>
          <a:latin typeface="+mn-lt"/>
        </a:defRPr>
      </a:lvl8pPr>
      <a:lvl9pPr marL="3879760" indent="-228221" algn="l" defTabSz="456441" rtl="0" fontAlgn="base">
        <a:spcBef>
          <a:spcPts val="500"/>
        </a:spcBef>
        <a:spcAft>
          <a:spcPct val="0"/>
        </a:spcAft>
        <a:buClr>
          <a:srgbClr val="000000"/>
        </a:buClr>
        <a:buSzPct val="100000"/>
        <a:buFont typeface="Times New Roman" pitchFamily="18" charset="0"/>
        <a:defRPr sz="2000">
          <a:solidFill>
            <a:srgbClr val="000000"/>
          </a:solidFill>
          <a:latin typeface="+mn-lt"/>
        </a:defRPr>
      </a:lvl9pPr>
    </p:bodyStyle>
    <p:otherStyle>
      <a:defPPr>
        <a:defRPr lang="en-US"/>
      </a:defPPr>
      <a:lvl1pPr marL="0" algn="l" defTabSz="912885" rtl="0" eaLnBrk="1" latinLnBrk="0" hangingPunct="1">
        <a:defRPr sz="1800" kern="1200">
          <a:solidFill>
            <a:schemeClr val="tx1"/>
          </a:solidFill>
          <a:latin typeface="+mn-lt"/>
          <a:ea typeface="+mn-ea"/>
          <a:cs typeface="+mn-cs"/>
        </a:defRPr>
      </a:lvl1pPr>
      <a:lvl2pPr marL="456441" algn="l" defTabSz="912885" rtl="0" eaLnBrk="1" latinLnBrk="0" hangingPunct="1">
        <a:defRPr sz="1800" kern="1200">
          <a:solidFill>
            <a:schemeClr val="tx1"/>
          </a:solidFill>
          <a:latin typeface="+mn-lt"/>
          <a:ea typeface="+mn-ea"/>
          <a:cs typeface="+mn-cs"/>
        </a:defRPr>
      </a:lvl2pPr>
      <a:lvl3pPr marL="912885" algn="l" defTabSz="912885" rtl="0" eaLnBrk="1" latinLnBrk="0" hangingPunct="1">
        <a:defRPr sz="1800" kern="1200">
          <a:solidFill>
            <a:schemeClr val="tx1"/>
          </a:solidFill>
          <a:latin typeface="+mn-lt"/>
          <a:ea typeface="+mn-ea"/>
          <a:cs typeface="+mn-cs"/>
        </a:defRPr>
      </a:lvl3pPr>
      <a:lvl4pPr marL="1369328" algn="l" defTabSz="912885" rtl="0" eaLnBrk="1" latinLnBrk="0" hangingPunct="1">
        <a:defRPr sz="1800" kern="1200">
          <a:solidFill>
            <a:schemeClr val="tx1"/>
          </a:solidFill>
          <a:latin typeface="+mn-lt"/>
          <a:ea typeface="+mn-ea"/>
          <a:cs typeface="+mn-cs"/>
        </a:defRPr>
      </a:lvl4pPr>
      <a:lvl5pPr marL="1825769" algn="l" defTabSz="912885" rtl="0" eaLnBrk="1" latinLnBrk="0" hangingPunct="1">
        <a:defRPr sz="1800" kern="1200">
          <a:solidFill>
            <a:schemeClr val="tx1"/>
          </a:solidFill>
          <a:latin typeface="+mn-lt"/>
          <a:ea typeface="+mn-ea"/>
          <a:cs typeface="+mn-cs"/>
        </a:defRPr>
      </a:lvl5pPr>
      <a:lvl6pPr marL="2282213" algn="l" defTabSz="912885" rtl="0" eaLnBrk="1" latinLnBrk="0" hangingPunct="1">
        <a:defRPr sz="1800" kern="1200">
          <a:solidFill>
            <a:schemeClr val="tx1"/>
          </a:solidFill>
          <a:latin typeface="+mn-lt"/>
          <a:ea typeface="+mn-ea"/>
          <a:cs typeface="+mn-cs"/>
        </a:defRPr>
      </a:lvl6pPr>
      <a:lvl7pPr marL="2738654" algn="l" defTabSz="912885" rtl="0" eaLnBrk="1" latinLnBrk="0" hangingPunct="1">
        <a:defRPr sz="1800" kern="1200">
          <a:solidFill>
            <a:schemeClr val="tx1"/>
          </a:solidFill>
          <a:latin typeface="+mn-lt"/>
          <a:ea typeface="+mn-ea"/>
          <a:cs typeface="+mn-cs"/>
        </a:defRPr>
      </a:lvl7pPr>
      <a:lvl8pPr marL="3195088" algn="l" defTabSz="912885" rtl="0" eaLnBrk="1" latinLnBrk="0" hangingPunct="1">
        <a:defRPr sz="1800" kern="1200">
          <a:solidFill>
            <a:schemeClr val="tx1"/>
          </a:solidFill>
          <a:latin typeface="+mn-lt"/>
          <a:ea typeface="+mn-ea"/>
          <a:cs typeface="+mn-cs"/>
        </a:defRPr>
      </a:lvl8pPr>
      <a:lvl9pPr marL="3651537" algn="l" defTabSz="91288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6481" y="273629"/>
            <a:ext cx="8226720" cy="114348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456481" y="1604345"/>
            <a:ext cx="8226720" cy="4524955"/>
          </a:xfrm>
          <a:prstGeom prst="rect">
            <a:avLst/>
          </a:prstGeom>
          <a:noFill/>
          <a:ln w="9525" cap="flat">
            <a:noFill/>
            <a:round/>
            <a:headEnd/>
            <a:tailEnd/>
          </a:ln>
          <a:effectLst/>
        </p:spPr>
        <p:txBody>
          <a:bodyPr vert="horz" wrap="square" lIns="0" tIns="25562"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456485" y="6247376"/>
            <a:ext cx="2128320" cy="47093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tabLst>
                <a:tab pos="655562" algn="l"/>
                <a:tab pos="1311119" algn="l"/>
                <a:tab pos="1966682" algn="l"/>
              </a:tabLst>
              <a:defRPr sz="1300">
                <a:solidFill>
                  <a:srgbClr val="000000"/>
                </a:solidFill>
                <a:latin typeface="Times New Roman" pitchFamily="18" charset="0"/>
                <a:cs typeface="Arial Unicode MS" charset="0"/>
              </a:defRPr>
            </a:lvl1pPr>
          </a:lstStyle>
          <a:p>
            <a:pPr defTabSz="414038" eaLnBrk="1">
              <a:buClr>
                <a:srgbClr val="000000"/>
              </a:buClr>
              <a:buSzPct val="100000"/>
            </a:pPr>
            <a:endParaRPr lang="en-US">
              <a:ea typeface="Microsoft YaHei" charset="-122"/>
            </a:endParaRPr>
          </a:p>
        </p:txBody>
      </p:sp>
      <p:sp>
        <p:nvSpPr>
          <p:cNvPr id="1028" name="Rectangle 4"/>
          <p:cNvSpPr>
            <a:spLocks noGrp="1" noChangeArrowheads="1"/>
          </p:cNvSpPr>
          <p:nvPr>
            <p:ph type="ftr"/>
          </p:nvPr>
        </p:nvSpPr>
        <p:spPr bwMode="auto">
          <a:xfrm>
            <a:off x="3127680" y="6247376"/>
            <a:ext cx="2897280" cy="47093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ctr">
              <a:lnSpc>
                <a:spcPct val="95000"/>
              </a:lnSpc>
              <a:tabLst>
                <a:tab pos="655562" algn="l"/>
                <a:tab pos="1311119" algn="l"/>
                <a:tab pos="1966682" algn="l"/>
                <a:tab pos="2622245" algn="l"/>
              </a:tabLst>
              <a:defRPr sz="1300">
                <a:solidFill>
                  <a:srgbClr val="000000"/>
                </a:solidFill>
                <a:latin typeface="Times New Roman" pitchFamily="18" charset="0"/>
                <a:cs typeface="Arial Unicode MS" charset="0"/>
              </a:defRPr>
            </a:lvl1pPr>
          </a:lstStyle>
          <a:p>
            <a:pPr defTabSz="414038" eaLnBrk="1">
              <a:buClr>
                <a:srgbClr val="000000"/>
              </a:buClr>
              <a:buSzPct val="100000"/>
            </a:pPr>
            <a:endParaRPr lang="en-US">
              <a:ea typeface="Microsoft YaHei" charset="-122"/>
            </a:endParaRPr>
          </a:p>
        </p:txBody>
      </p:sp>
      <p:sp>
        <p:nvSpPr>
          <p:cNvPr id="1029" name="Rectangle 5"/>
          <p:cNvSpPr>
            <a:spLocks noGrp="1" noChangeArrowheads="1"/>
          </p:cNvSpPr>
          <p:nvPr>
            <p:ph type="sldNum"/>
          </p:nvPr>
        </p:nvSpPr>
        <p:spPr bwMode="auto">
          <a:xfrm>
            <a:off x="6556325" y="6247376"/>
            <a:ext cx="2128320" cy="47093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655562" algn="l"/>
                <a:tab pos="1311119" algn="l"/>
                <a:tab pos="1966682" algn="l"/>
              </a:tabLst>
              <a:defRPr sz="1300">
                <a:solidFill>
                  <a:srgbClr val="000000"/>
                </a:solidFill>
                <a:latin typeface="Times New Roman" pitchFamily="18" charset="0"/>
                <a:cs typeface="Arial Unicode MS" charset="0"/>
              </a:defRPr>
            </a:lvl1pPr>
          </a:lstStyle>
          <a:p>
            <a:pPr defTabSz="414038" eaLnBrk="1">
              <a:buClr>
                <a:srgbClr val="000000"/>
              </a:buClr>
              <a:buSzPct val="100000"/>
            </a:pPr>
            <a:fld id="{A21AAEB1-F1A0-4BA0-9432-7DABDB425291}" type="slidenum">
              <a:rPr lang="en-US" smtClean="0">
                <a:ea typeface="Microsoft YaHei" charset="-122"/>
              </a:rPr>
              <a:pPr defTabSz="414038" eaLnBrk="1">
                <a:buClr>
                  <a:srgbClr val="000000"/>
                </a:buClr>
                <a:buSzPct val="100000"/>
              </a:pPr>
              <a:t>‹#›</a:t>
            </a:fld>
            <a:endParaRPr lang="en-US">
              <a:ea typeface="Microsoft YaHei" charset="-122"/>
            </a:endParaRPr>
          </a:p>
        </p:txBody>
      </p:sp>
    </p:spTree>
    <p:extLst>
      <p:ext uri="{BB962C8B-B14F-4D97-AF65-F5344CB8AC3E}">
        <p14:creationId xmlns:p14="http://schemas.microsoft.com/office/powerpoint/2010/main" val="3183884343"/>
      </p:ext>
    </p:extLst>
  </p:cSld>
  <p:clrMap bg1="lt1" tx1="dk1" bg2="lt2" tx2="dk2" accent1="accent1" accent2="accent2" accent3="accent3" accent4="accent4" accent5="accent5" accent6="accent6" hlink="hlink" folHlink="folHlink"/>
  <p:sldLayoutIdLst>
    <p:sldLayoutId id="2147484886" r:id="rId1"/>
    <p:sldLayoutId id="2147484887" r:id="rId2"/>
    <p:sldLayoutId id="2147484888" r:id="rId3"/>
    <p:sldLayoutId id="2147484889" r:id="rId4"/>
    <p:sldLayoutId id="2147484890" r:id="rId5"/>
    <p:sldLayoutId id="2147484891" r:id="rId6"/>
    <p:sldLayoutId id="2147484892" r:id="rId7"/>
    <p:sldLayoutId id="2147484893" r:id="rId8"/>
    <p:sldLayoutId id="2147484894" r:id="rId9"/>
    <p:sldLayoutId id="2147484895" r:id="rId10"/>
    <p:sldLayoutId id="2147484896" r:id="rId11"/>
    <p:sldLayoutId id="2147484897" r:id="rId12"/>
  </p:sldLayoutIdLst>
  <p:txStyles>
    <p:titleStyle>
      <a:lvl1pPr algn="ctr" defTabSz="414038" rtl="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mj-lt"/>
          <a:ea typeface="+mj-ea"/>
          <a:cs typeface="+mj-cs"/>
        </a:defRPr>
      </a:lvl1pPr>
      <a:lvl2pPr marL="672812" indent="-258774" algn="ctr" defTabSz="414038" rtl="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icrosoft YaHei" charset="-122"/>
        </a:defRPr>
      </a:lvl2pPr>
      <a:lvl3pPr marL="1035095" indent="-207021" algn="ctr" defTabSz="414038" rtl="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icrosoft YaHei" charset="-122"/>
        </a:defRPr>
      </a:lvl3pPr>
      <a:lvl4pPr marL="1449135" indent="-207021" algn="ctr" defTabSz="414038" rtl="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icrosoft YaHei" charset="-122"/>
        </a:defRPr>
      </a:lvl4pPr>
      <a:lvl5pPr marL="1863175" indent="-207021" algn="ctr" defTabSz="414038" rtl="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icrosoft YaHei" charset="-122"/>
        </a:defRPr>
      </a:lvl5pPr>
      <a:lvl6pPr marL="2277215" indent="-207021" algn="ctr" defTabSz="414038" rtl="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icrosoft YaHei" charset="-122"/>
        </a:defRPr>
      </a:lvl6pPr>
      <a:lvl7pPr marL="2691252" indent="-207021" algn="ctr" defTabSz="414038" rtl="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icrosoft YaHei" charset="-122"/>
        </a:defRPr>
      </a:lvl7pPr>
      <a:lvl8pPr marL="3105294" indent="-207021" algn="ctr" defTabSz="414038" rtl="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icrosoft YaHei" charset="-122"/>
        </a:defRPr>
      </a:lvl8pPr>
      <a:lvl9pPr marL="3519329" indent="-207021" algn="ctr" defTabSz="414038" rtl="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icrosoft YaHei" charset="-122"/>
        </a:defRPr>
      </a:lvl9pPr>
    </p:titleStyle>
    <p:bodyStyle>
      <a:lvl1pPr marL="310529" indent="-310529" algn="l" defTabSz="414038" rtl="0" fontAlgn="base" hangingPunct="0">
        <a:lnSpc>
          <a:spcPct val="93000"/>
        </a:lnSpc>
        <a:spcBef>
          <a:spcPct val="0"/>
        </a:spcBef>
        <a:spcAft>
          <a:spcPts val="1293"/>
        </a:spcAft>
        <a:buClr>
          <a:srgbClr val="000000"/>
        </a:buClr>
        <a:buSzPct val="100000"/>
        <a:buFont typeface="Times New Roman" pitchFamily="18" charset="0"/>
        <a:defRPr sz="2900">
          <a:solidFill>
            <a:srgbClr val="000000"/>
          </a:solidFill>
          <a:latin typeface="+mn-lt"/>
          <a:ea typeface="+mn-ea"/>
          <a:cs typeface="+mn-cs"/>
        </a:defRPr>
      </a:lvl1pPr>
      <a:lvl2pPr marL="672812" indent="-258774" algn="l" defTabSz="414038" rtl="0" fontAlgn="base" hangingPunct="0">
        <a:lnSpc>
          <a:spcPct val="93000"/>
        </a:lnSpc>
        <a:spcBef>
          <a:spcPct val="0"/>
        </a:spcBef>
        <a:spcAft>
          <a:spcPts val="1032"/>
        </a:spcAft>
        <a:buClr>
          <a:srgbClr val="000000"/>
        </a:buClr>
        <a:buSzPct val="100000"/>
        <a:buFont typeface="Times New Roman" pitchFamily="18" charset="0"/>
        <a:defRPr sz="2500">
          <a:solidFill>
            <a:srgbClr val="000000"/>
          </a:solidFill>
          <a:latin typeface="+mn-lt"/>
          <a:ea typeface="+mn-ea"/>
        </a:defRPr>
      </a:lvl2pPr>
      <a:lvl3pPr marL="1035095" indent="-207021" algn="l" defTabSz="414038" rtl="0" fontAlgn="base" hangingPunct="0">
        <a:lnSpc>
          <a:spcPct val="93000"/>
        </a:lnSpc>
        <a:spcBef>
          <a:spcPct val="0"/>
        </a:spcBef>
        <a:spcAft>
          <a:spcPts val="771"/>
        </a:spcAft>
        <a:buClr>
          <a:srgbClr val="000000"/>
        </a:buClr>
        <a:buSzPct val="100000"/>
        <a:buFont typeface="Times New Roman" pitchFamily="18" charset="0"/>
        <a:defRPr sz="2200">
          <a:solidFill>
            <a:srgbClr val="000000"/>
          </a:solidFill>
          <a:latin typeface="+mn-lt"/>
          <a:ea typeface="+mn-ea"/>
        </a:defRPr>
      </a:lvl3pPr>
      <a:lvl4pPr marL="1449135" indent="-207021" algn="l" defTabSz="414038" rtl="0" fontAlgn="base" hangingPunct="0">
        <a:lnSpc>
          <a:spcPct val="93000"/>
        </a:lnSpc>
        <a:spcBef>
          <a:spcPct val="0"/>
        </a:spcBef>
        <a:spcAft>
          <a:spcPts val="522"/>
        </a:spcAft>
        <a:buClr>
          <a:srgbClr val="000000"/>
        </a:buClr>
        <a:buSzPct val="100000"/>
        <a:buFont typeface="Times New Roman" pitchFamily="18" charset="0"/>
        <a:defRPr sz="1800">
          <a:solidFill>
            <a:srgbClr val="000000"/>
          </a:solidFill>
          <a:latin typeface="+mn-lt"/>
          <a:ea typeface="+mn-ea"/>
        </a:defRPr>
      </a:lvl4pPr>
      <a:lvl5pPr marL="1863175" indent="-207021" algn="l" defTabSz="414038" rtl="0" fontAlgn="base" hangingPunct="0">
        <a:lnSpc>
          <a:spcPct val="93000"/>
        </a:lnSpc>
        <a:spcBef>
          <a:spcPct val="0"/>
        </a:spcBef>
        <a:spcAft>
          <a:spcPts val="261"/>
        </a:spcAft>
        <a:buClr>
          <a:srgbClr val="000000"/>
        </a:buClr>
        <a:buSzPct val="100000"/>
        <a:buFont typeface="Times New Roman" pitchFamily="18" charset="0"/>
        <a:defRPr sz="1800">
          <a:solidFill>
            <a:srgbClr val="000000"/>
          </a:solidFill>
          <a:latin typeface="+mn-lt"/>
          <a:ea typeface="+mn-ea"/>
        </a:defRPr>
      </a:lvl5pPr>
      <a:lvl6pPr marL="2277215" indent="-207021" algn="l" defTabSz="414038" rtl="0" fontAlgn="base" hangingPunct="0">
        <a:lnSpc>
          <a:spcPct val="93000"/>
        </a:lnSpc>
        <a:spcBef>
          <a:spcPct val="0"/>
        </a:spcBef>
        <a:spcAft>
          <a:spcPts val="261"/>
        </a:spcAft>
        <a:buClr>
          <a:srgbClr val="000000"/>
        </a:buClr>
        <a:buSzPct val="100000"/>
        <a:buFont typeface="Times New Roman" pitchFamily="18" charset="0"/>
        <a:defRPr sz="1800">
          <a:solidFill>
            <a:srgbClr val="000000"/>
          </a:solidFill>
          <a:latin typeface="+mn-lt"/>
          <a:ea typeface="+mn-ea"/>
        </a:defRPr>
      </a:lvl6pPr>
      <a:lvl7pPr marL="2691252" indent="-207021" algn="l" defTabSz="414038" rtl="0" fontAlgn="base" hangingPunct="0">
        <a:lnSpc>
          <a:spcPct val="93000"/>
        </a:lnSpc>
        <a:spcBef>
          <a:spcPct val="0"/>
        </a:spcBef>
        <a:spcAft>
          <a:spcPts val="261"/>
        </a:spcAft>
        <a:buClr>
          <a:srgbClr val="000000"/>
        </a:buClr>
        <a:buSzPct val="100000"/>
        <a:buFont typeface="Times New Roman" pitchFamily="18" charset="0"/>
        <a:defRPr sz="1800">
          <a:solidFill>
            <a:srgbClr val="000000"/>
          </a:solidFill>
          <a:latin typeface="+mn-lt"/>
          <a:ea typeface="+mn-ea"/>
        </a:defRPr>
      </a:lvl7pPr>
      <a:lvl8pPr marL="3105294" indent="-207021" algn="l" defTabSz="414038" rtl="0" fontAlgn="base" hangingPunct="0">
        <a:lnSpc>
          <a:spcPct val="93000"/>
        </a:lnSpc>
        <a:spcBef>
          <a:spcPct val="0"/>
        </a:spcBef>
        <a:spcAft>
          <a:spcPts val="261"/>
        </a:spcAft>
        <a:buClr>
          <a:srgbClr val="000000"/>
        </a:buClr>
        <a:buSzPct val="100000"/>
        <a:buFont typeface="Times New Roman" pitchFamily="18" charset="0"/>
        <a:defRPr sz="1800">
          <a:solidFill>
            <a:srgbClr val="000000"/>
          </a:solidFill>
          <a:latin typeface="+mn-lt"/>
          <a:ea typeface="+mn-ea"/>
        </a:defRPr>
      </a:lvl8pPr>
      <a:lvl9pPr marL="3519329" indent="-207021" algn="l" defTabSz="414038" rtl="0" fontAlgn="base" hangingPunct="0">
        <a:lnSpc>
          <a:spcPct val="93000"/>
        </a:lnSpc>
        <a:spcBef>
          <a:spcPct val="0"/>
        </a:spcBef>
        <a:spcAft>
          <a:spcPts val="261"/>
        </a:spcAft>
        <a:buClr>
          <a:srgbClr val="000000"/>
        </a:buClr>
        <a:buSzPct val="100000"/>
        <a:buFont typeface="Times New Roman" pitchFamily="18" charset="0"/>
        <a:defRPr sz="1800">
          <a:solidFill>
            <a:srgbClr val="000000"/>
          </a:solidFill>
          <a:latin typeface="+mn-lt"/>
          <a:ea typeface="+mn-ea"/>
        </a:defRPr>
      </a:lvl9pPr>
    </p:bodyStyle>
    <p:otherStyle>
      <a:defPPr>
        <a:defRPr lang="en-US"/>
      </a:defPPr>
      <a:lvl1pPr marL="0" algn="l" defTabSz="828077" rtl="0" eaLnBrk="1" latinLnBrk="0" hangingPunct="1">
        <a:defRPr sz="1600" kern="1200">
          <a:solidFill>
            <a:schemeClr val="tx1"/>
          </a:solidFill>
          <a:latin typeface="+mn-lt"/>
          <a:ea typeface="+mn-ea"/>
          <a:cs typeface="+mn-cs"/>
        </a:defRPr>
      </a:lvl1pPr>
      <a:lvl2pPr marL="414038" algn="l" defTabSz="828077" rtl="0" eaLnBrk="1" latinLnBrk="0" hangingPunct="1">
        <a:defRPr sz="1600" kern="1200">
          <a:solidFill>
            <a:schemeClr val="tx1"/>
          </a:solidFill>
          <a:latin typeface="+mn-lt"/>
          <a:ea typeface="+mn-ea"/>
          <a:cs typeface="+mn-cs"/>
        </a:defRPr>
      </a:lvl2pPr>
      <a:lvl3pPr marL="828077" algn="l" defTabSz="828077" rtl="0" eaLnBrk="1" latinLnBrk="0" hangingPunct="1">
        <a:defRPr sz="1600" kern="1200">
          <a:solidFill>
            <a:schemeClr val="tx1"/>
          </a:solidFill>
          <a:latin typeface="+mn-lt"/>
          <a:ea typeface="+mn-ea"/>
          <a:cs typeface="+mn-cs"/>
        </a:defRPr>
      </a:lvl3pPr>
      <a:lvl4pPr marL="1242116" algn="l" defTabSz="828077" rtl="0" eaLnBrk="1" latinLnBrk="0" hangingPunct="1">
        <a:defRPr sz="1600" kern="1200">
          <a:solidFill>
            <a:schemeClr val="tx1"/>
          </a:solidFill>
          <a:latin typeface="+mn-lt"/>
          <a:ea typeface="+mn-ea"/>
          <a:cs typeface="+mn-cs"/>
        </a:defRPr>
      </a:lvl4pPr>
      <a:lvl5pPr marL="1656154" algn="l" defTabSz="828077" rtl="0" eaLnBrk="1" latinLnBrk="0" hangingPunct="1">
        <a:defRPr sz="1600" kern="1200">
          <a:solidFill>
            <a:schemeClr val="tx1"/>
          </a:solidFill>
          <a:latin typeface="+mn-lt"/>
          <a:ea typeface="+mn-ea"/>
          <a:cs typeface="+mn-cs"/>
        </a:defRPr>
      </a:lvl5pPr>
      <a:lvl6pPr marL="2070195" algn="l" defTabSz="828077" rtl="0" eaLnBrk="1" latinLnBrk="0" hangingPunct="1">
        <a:defRPr sz="1600" kern="1200">
          <a:solidFill>
            <a:schemeClr val="tx1"/>
          </a:solidFill>
          <a:latin typeface="+mn-lt"/>
          <a:ea typeface="+mn-ea"/>
          <a:cs typeface="+mn-cs"/>
        </a:defRPr>
      </a:lvl6pPr>
      <a:lvl7pPr marL="2484232" algn="l" defTabSz="828077" rtl="0" eaLnBrk="1" latinLnBrk="0" hangingPunct="1">
        <a:defRPr sz="1600" kern="1200">
          <a:solidFill>
            <a:schemeClr val="tx1"/>
          </a:solidFill>
          <a:latin typeface="+mn-lt"/>
          <a:ea typeface="+mn-ea"/>
          <a:cs typeface="+mn-cs"/>
        </a:defRPr>
      </a:lvl7pPr>
      <a:lvl8pPr marL="2898271" algn="l" defTabSz="828077" rtl="0" eaLnBrk="1" latinLnBrk="0" hangingPunct="1">
        <a:defRPr sz="1600" kern="1200">
          <a:solidFill>
            <a:schemeClr val="tx1"/>
          </a:solidFill>
          <a:latin typeface="+mn-lt"/>
          <a:ea typeface="+mn-ea"/>
          <a:cs typeface="+mn-cs"/>
        </a:defRPr>
      </a:lvl8pPr>
      <a:lvl9pPr marL="3312312" algn="l" defTabSz="828077"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日期占位符 1"/>
          <p:cNvSpPr txBox="1">
            <a:spLocks noGrp="1"/>
          </p:cNvSpPr>
          <p:nvPr>
            <p:ph type="dt" sz="half" idx="2"/>
          </p:nvPr>
        </p:nvSpPr>
        <p:spPr>
          <a:xfrm>
            <a:off x="456483" y="6356827"/>
            <a:ext cx="2134080" cy="364359"/>
          </a:xfrm>
          <a:prstGeom prst="rect">
            <a:avLst/>
          </a:prstGeom>
          <a:noFill/>
          <a:ln>
            <a:noFill/>
          </a:ln>
        </p:spPr>
        <p:txBody>
          <a:bodyPr vert="horz" wrap="square" lIns="81623" tIns="40811" rIns="81623" bIns="40811" numCol="1" anchor="t" anchorCtr="0" compatLnSpc="1">
            <a:prstTxWarp prst="textNoShape">
              <a:avLst/>
            </a:prstTxWarp>
          </a:bodyPr>
          <a:lstStyle>
            <a:lvl1pPr eaLnBrk="1" hangingPunct="1">
              <a:defRPr smtClean="0">
                <a:solidFill>
                  <a:srgbClr val="000000"/>
                </a:solidFill>
                <a:latin typeface="Calibri" charset="0"/>
                <a:ea typeface="宋体" charset="0"/>
                <a:cs typeface="Tahoma" charset="0"/>
              </a:defRPr>
            </a:lvl1pPr>
            <a:lvl2pPr marL="673790" indent="-259151" eaLnBrk="0" hangingPunct="0">
              <a:defRPr>
                <a:solidFill>
                  <a:schemeClr val="tx1"/>
                </a:solidFill>
                <a:latin typeface="Calibri" charset="0"/>
                <a:ea typeface="宋体" charset="0"/>
                <a:cs typeface="宋体" charset="0"/>
              </a:defRPr>
            </a:lvl2pPr>
            <a:lvl3pPr marL="1036599" indent="-207320" eaLnBrk="0" hangingPunct="0">
              <a:defRPr>
                <a:solidFill>
                  <a:schemeClr val="tx1"/>
                </a:solidFill>
                <a:latin typeface="Calibri" charset="0"/>
                <a:ea typeface="宋体" charset="0"/>
                <a:cs typeface="宋体" charset="0"/>
              </a:defRPr>
            </a:lvl3pPr>
            <a:lvl4pPr marL="1451240" indent="-207320" eaLnBrk="0" hangingPunct="0">
              <a:defRPr>
                <a:solidFill>
                  <a:schemeClr val="tx1"/>
                </a:solidFill>
                <a:latin typeface="Calibri" charset="0"/>
                <a:ea typeface="宋体" charset="0"/>
                <a:cs typeface="宋体" charset="0"/>
              </a:defRPr>
            </a:lvl4pPr>
            <a:lvl5pPr marL="1865880" indent="-207320" eaLnBrk="0" hangingPunct="0">
              <a:defRPr>
                <a:solidFill>
                  <a:schemeClr val="tx1"/>
                </a:solidFill>
                <a:latin typeface="Calibri" charset="0"/>
                <a:ea typeface="宋体" charset="0"/>
                <a:cs typeface="宋体" charset="0"/>
              </a:defRPr>
            </a:lvl5pPr>
            <a:lvl6pPr marL="2280522" indent="-207320" eaLnBrk="0" fontAlgn="base" hangingPunct="0">
              <a:spcBef>
                <a:spcPct val="0"/>
              </a:spcBef>
              <a:spcAft>
                <a:spcPct val="0"/>
              </a:spcAft>
              <a:defRPr>
                <a:solidFill>
                  <a:schemeClr val="tx1"/>
                </a:solidFill>
                <a:latin typeface="Calibri" charset="0"/>
                <a:ea typeface="宋体" charset="0"/>
                <a:cs typeface="宋体" charset="0"/>
              </a:defRPr>
            </a:lvl6pPr>
            <a:lvl7pPr marL="2695161" indent="-207320" eaLnBrk="0" fontAlgn="base" hangingPunct="0">
              <a:spcBef>
                <a:spcPct val="0"/>
              </a:spcBef>
              <a:spcAft>
                <a:spcPct val="0"/>
              </a:spcAft>
              <a:defRPr>
                <a:solidFill>
                  <a:schemeClr val="tx1"/>
                </a:solidFill>
                <a:latin typeface="Calibri" charset="0"/>
                <a:ea typeface="宋体" charset="0"/>
                <a:cs typeface="宋体" charset="0"/>
              </a:defRPr>
            </a:lvl7pPr>
            <a:lvl8pPr marL="3109802" indent="-207320" eaLnBrk="0" fontAlgn="base" hangingPunct="0">
              <a:spcBef>
                <a:spcPct val="0"/>
              </a:spcBef>
              <a:spcAft>
                <a:spcPct val="0"/>
              </a:spcAft>
              <a:defRPr>
                <a:solidFill>
                  <a:schemeClr val="tx1"/>
                </a:solidFill>
                <a:latin typeface="Calibri" charset="0"/>
                <a:ea typeface="宋体" charset="0"/>
                <a:cs typeface="宋体" charset="0"/>
              </a:defRPr>
            </a:lvl8pPr>
            <a:lvl9pPr marL="3524441" indent="-207320" eaLnBrk="0" fontAlgn="base" hangingPunct="0">
              <a:spcBef>
                <a:spcPct val="0"/>
              </a:spcBef>
              <a:spcAft>
                <a:spcPct val="0"/>
              </a:spcAft>
              <a:defRPr>
                <a:solidFill>
                  <a:schemeClr val="tx1"/>
                </a:solidFill>
                <a:latin typeface="Calibri" charset="0"/>
                <a:ea typeface="宋体" charset="0"/>
                <a:cs typeface="宋体" charset="0"/>
              </a:defRPr>
            </a:lvl9pPr>
          </a:lstStyle>
          <a:p>
            <a:pPr>
              <a:defRPr/>
            </a:pPr>
            <a:fld id="{F5599A6D-FA0D-2D4C-B559-63DDA9D8FB9D}" type="datetime1">
              <a:rPr lang="en-US" altLang="zh-CN" sz="1800"/>
              <a:pPr>
                <a:defRPr/>
              </a:pPr>
              <a:t>5/29/14</a:t>
            </a:fld>
            <a:endParaRPr lang="en-US" altLang="zh-CN" sz="1800"/>
          </a:p>
        </p:txBody>
      </p:sp>
      <p:sp>
        <p:nvSpPr>
          <p:cNvPr id="3" name="页脚占位符 2"/>
          <p:cNvSpPr txBox="1">
            <a:spLocks noGrp="1"/>
          </p:cNvSpPr>
          <p:nvPr>
            <p:ph type="ftr" sz="quarter" idx="3"/>
          </p:nvPr>
        </p:nvSpPr>
        <p:spPr>
          <a:xfrm>
            <a:off x="3123360" y="6356827"/>
            <a:ext cx="2895840" cy="364359"/>
          </a:xfrm>
          <a:prstGeom prst="rect">
            <a:avLst/>
          </a:prstGeom>
          <a:noFill/>
          <a:ln>
            <a:noFill/>
          </a:ln>
        </p:spPr>
        <p:txBody>
          <a:bodyPr vert="horz" wrap="square" lIns="81623" tIns="40811" rIns="81623" bIns="40811" numCol="1" anchor="t" anchorCtr="0" compatLnSpc="1">
            <a:prstTxWarp prst="textNoShape">
              <a:avLst/>
            </a:prstTxWarp>
          </a:bodyPr>
          <a:lstStyle>
            <a:lvl1pPr eaLnBrk="1" hangingPunct="0">
              <a:defRPr sz="2200" smtClean="0">
                <a:solidFill>
                  <a:schemeClr val="tx1"/>
                </a:solidFill>
                <a:latin typeface="Times New Roman" charset="0"/>
                <a:ea typeface="Arial Unicode MS" charset="0"/>
                <a:cs typeface="Tahoma" charset="0"/>
              </a:defRPr>
            </a:lvl1pPr>
            <a:lvl2pPr marL="673790" indent="-259151" eaLnBrk="0" hangingPunct="0">
              <a:defRPr>
                <a:solidFill>
                  <a:schemeClr val="tx1"/>
                </a:solidFill>
                <a:latin typeface="Calibri" charset="0"/>
                <a:ea typeface="宋体" charset="0"/>
                <a:cs typeface="宋体" charset="0"/>
              </a:defRPr>
            </a:lvl2pPr>
            <a:lvl3pPr marL="1036599" indent="-207320" eaLnBrk="0" hangingPunct="0">
              <a:defRPr>
                <a:solidFill>
                  <a:schemeClr val="tx1"/>
                </a:solidFill>
                <a:latin typeface="Calibri" charset="0"/>
                <a:ea typeface="宋体" charset="0"/>
                <a:cs typeface="宋体" charset="0"/>
              </a:defRPr>
            </a:lvl3pPr>
            <a:lvl4pPr marL="1451240" indent="-207320" eaLnBrk="0" hangingPunct="0">
              <a:defRPr>
                <a:solidFill>
                  <a:schemeClr val="tx1"/>
                </a:solidFill>
                <a:latin typeface="Calibri" charset="0"/>
                <a:ea typeface="宋体" charset="0"/>
                <a:cs typeface="宋体" charset="0"/>
              </a:defRPr>
            </a:lvl4pPr>
            <a:lvl5pPr marL="1865880" indent="-207320" eaLnBrk="0" hangingPunct="0">
              <a:defRPr>
                <a:solidFill>
                  <a:schemeClr val="tx1"/>
                </a:solidFill>
                <a:latin typeface="Calibri" charset="0"/>
                <a:ea typeface="宋体" charset="0"/>
                <a:cs typeface="宋体" charset="0"/>
              </a:defRPr>
            </a:lvl5pPr>
            <a:lvl6pPr marL="2280522" indent="-207320" eaLnBrk="0" fontAlgn="base" hangingPunct="0">
              <a:spcBef>
                <a:spcPct val="0"/>
              </a:spcBef>
              <a:spcAft>
                <a:spcPct val="0"/>
              </a:spcAft>
              <a:defRPr>
                <a:solidFill>
                  <a:schemeClr val="tx1"/>
                </a:solidFill>
                <a:latin typeface="Calibri" charset="0"/>
                <a:ea typeface="宋体" charset="0"/>
                <a:cs typeface="宋体" charset="0"/>
              </a:defRPr>
            </a:lvl6pPr>
            <a:lvl7pPr marL="2695161" indent="-207320" eaLnBrk="0" fontAlgn="base" hangingPunct="0">
              <a:spcBef>
                <a:spcPct val="0"/>
              </a:spcBef>
              <a:spcAft>
                <a:spcPct val="0"/>
              </a:spcAft>
              <a:defRPr>
                <a:solidFill>
                  <a:schemeClr val="tx1"/>
                </a:solidFill>
                <a:latin typeface="Calibri" charset="0"/>
                <a:ea typeface="宋体" charset="0"/>
                <a:cs typeface="宋体" charset="0"/>
              </a:defRPr>
            </a:lvl7pPr>
            <a:lvl8pPr marL="3109802" indent="-207320" eaLnBrk="0" fontAlgn="base" hangingPunct="0">
              <a:spcBef>
                <a:spcPct val="0"/>
              </a:spcBef>
              <a:spcAft>
                <a:spcPct val="0"/>
              </a:spcAft>
              <a:defRPr>
                <a:solidFill>
                  <a:schemeClr val="tx1"/>
                </a:solidFill>
                <a:latin typeface="Calibri" charset="0"/>
                <a:ea typeface="宋体" charset="0"/>
                <a:cs typeface="宋体" charset="0"/>
              </a:defRPr>
            </a:lvl8pPr>
            <a:lvl9pPr marL="3524441" indent="-207320" eaLnBrk="0" fontAlgn="base" hangingPunct="0">
              <a:spcBef>
                <a:spcPct val="0"/>
              </a:spcBef>
              <a:spcAft>
                <a:spcPct val="0"/>
              </a:spcAft>
              <a:defRPr>
                <a:solidFill>
                  <a:schemeClr val="tx1"/>
                </a:solidFill>
                <a:latin typeface="Calibri" charset="0"/>
                <a:ea typeface="宋体" charset="0"/>
                <a:cs typeface="宋体" charset="0"/>
              </a:defRPr>
            </a:lvl9pPr>
          </a:lstStyle>
          <a:p>
            <a:pPr>
              <a:defRPr/>
            </a:pPr>
            <a:endParaRPr lang="en-US" altLang="zh-CN">
              <a:solidFill>
                <a:prstClr val="black"/>
              </a:solidFill>
            </a:endParaRPr>
          </a:p>
        </p:txBody>
      </p:sp>
      <p:sp>
        <p:nvSpPr>
          <p:cNvPr id="4" name="灯片编号占位符 3"/>
          <p:cNvSpPr txBox="1">
            <a:spLocks noGrp="1"/>
          </p:cNvSpPr>
          <p:nvPr>
            <p:ph type="sldNum" sz="quarter" idx="4"/>
          </p:nvPr>
        </p:nvSpPr>
        <p:spPr>
          <a:xfrm>
            <a:off x="6552000" y="6356827"/>
            <a:ext cx="2134080" cy="364359"/>
          </a:xfrm>
          <a:prstGeom prst="rect">
            <a:avLst/>
          </a:prstGeom>
          <a:noFill/>
          <a:ln>
            <a:noFill/>
          </a:ln>
        </p:spPr>
        <p:txBody>
          <a:bodyPr vert="horz" wrap="square" lIns="81623" tIns="40811" rIns="81623" bIns="40811" numCol="1" anchor="t" anchorCtr="0" compatLnSpc="1">
            <a:prstTxWarp prst="textNoShape">
              <a:avLst/>
            </a:prstTxWarp>
          </a:bodyPr>
          <a:lstStyle>
            <a:lvl1pPr eaLnBrk="1" hangingPunct="1">
              <a:defRPr smtClean="0">
                <a:solidFill>
                  <a:srgbClr val="000000"/>
                </a:solidFill>
                <a:latin typeface="Calibri" charset="0"/>
                <a:ea typeface="宋体" charset="0"/>
                <a:cs typeface="Tahoma" charset="0"/>
              </a:defRPr>
            </a:lvl1pPr>
            <a:lvl2pPr marL="673790" indent="-259151" eaLnBrk="0" hangingPunct="0">
              <a:defRPr>
                <a:solidFill>
                  <a:schemeClr val="tx1"/>
                </a:solidFill>
                <a:latin typeface="Calibri" charset="0"/>
                <a:ea typeface="宋体" charset="0"/>
                <a:cs typeface="宋体" charset="0"/>
              </a:defRPr>
            </a:lvl2pPr>
            <a:lvl3pPr marL="1036599" indent="-207320" eaLnBrk="0" hangingPunct="0">
              <a:defRPr>
                <a:solidFill>
                  <a:schemeClr val="tx1"/>
                </a:solidFill>
                <a:latin typeface="Calibri" charset="0"/>
                <a:ea typeface="宋体" charset="0"/>
                <a:cs typeface="宋体" charset="0"/>
              </a:defRPr>
            </a:lvl3pPr>
            <a:lvl4pPr marL="1451240" indent="-207320" eaLnBrk="0" hangingPunct="0">
              <a:defRPr>
                <a:solidFill>
                  <a:schemeClr val="tx1"/>
                </a:solidFill>
                <a:latin typeface="Calibri" charset="0"/>
                <a:ea typeface="宋体" charset="0"/>
                <a:cs typeface="宋体" charset="0"/>
              </a:defRPr>
            </a:lvl4pPr>
            <a:lvl5pPr marL="1865880" indent="-207320" eaLnBrk="0" hangingPunct="0">
              <a:defRPr>
                <a:solidFill>
                  <a:schemeClr val="tx1"/>
                </a:solidFill>
                <a:latin typeface="Calibri" charset="0"/>
                <a:ea typeface="宋体" charset="0"/>
                <a:cs typeface="宋体" charset="0"/>
              </a:defRPr>
            </a:lvl5pPr>
            <a:lvl6pPr marL="2280522" indent="-207320" eaLnBrk="0" fontAlgn="base" hangingPunct="0">
              <a:spcBef>
                <a:spcPct val="0"/>
              </a:spcBef>
              <a:spcAft>
                <a:spcPct val="0"/>
              </a:spcAft>
              <a:defRPr>
                <a:solidFill>
                  <a:schemeClr val="tx1"/>
                </a:solidFill>
                <a:latin typeface="Calibri" charset="0"/>
                <a:ea typeface="宋体" charset="0"/>
                <a:cs typeface="宋体" charset="0"/>
              </a:defRPr>
            </a:lvl6pPr>
            <a:lvl7pPr marL="2695161" indent="-207320" eaLnBrk="0" fontAlgn="base" hangingPunct="0">
              <a:spcBef>
                <a:spcPct val="0"/>
              </a:spcBef>
              <a:spcAft>
                <a:spcPct val="0"/>
              </a:spcAft>
              <a:defRPr>
                <a:solidFill>
                  <a:schemeClr val="tx1"/>
                </a:solidFill>
                <a:latin typeface="Calibri" charset="0"/>
                <a:ea typeface="宋体" charset="0"/>
                <a:cs typeface="宋体" charset="0"/>
              </a:defRPr>
            </a:lvl7pPr>
            <a:lvl8pPr marL="3109802" indent="-207320" eaLnBrk="0" fontAlgn="base" hangingPunct="0">
              <a:spcBef>
                <a:spcPct val="0"/>
              </a:spcBef>
              <a:spcAft>
                <a:spcPct val="0"/>
              </a:spcAft>
              <a:defRPr>
                <a:solidFill>
                  <a:schemeClr val="tx1"/>
                </a:solidFill>
                <a:latin typeface="Calibri" charset="0"/>
                <a:ea typeface="宋体" charset="0"/>
                <a:cs typeface="宋体" charset="0"/>
              </a:defRPr>
            </a:lvl8pPr>
            <a:lvl9pPr marL="3524441" indent="-207320" eaLnBrk="0" fontAlgn="base" hangingPunct="0">
              <a:spcBef>
                <a:spcPct val="0"/>
              </a:spcBef>
              <a:spcAft>
                <a:spcPct val="0"/>
              </a:spcAft>
              <a:defRPr>
                <a:solidFill>
                  <a:schemeClr val="tx1"/>
                </a:solidFill>
                <a:latin typeface="Calibri" charset="0"/>
                <a:ea typeface="宋体" charset="0"/>
                <a:cs typeface="宋体" charset="0"/>
              </a:defRPr>
            </a:lvl9pPr>
          </a:lstStyle>
          <a:p>
            <a:pPr>
              <a:defRPr/>
            </a:pPr>
            <a:fld id="{2BB731FB-19CC-B546-AD71-07A2A561E1C5}" type="slidenum">
              <a:rPr lang="en-US" altLang="zh-CN" sz="1800"/>
              <a:pPr>
                <a:defRPr/>
              </a:pPr>
              <a:t>‹#›</a:t>
            </a:fld>
            <a:endParaRPr lang="en-US" altLang="zh-CN" sz="1800"/>
          </a:p>
        </p:txBody>
      </p:sp>
      <p:sp>
        <p:nvSpPr>
          <p:cNvPr id="13317" name="标题占位符 4"/>
          <p:cNvSpPr txBox="1">
            <a:spLocks noGrp="1"/>
          </p:cNvSpPr>
          <p:nvPr>
            <p:ph type="title"/>
          </p:nvPr>
        </p:nvSpPr>
        <p:spPr bwMode="auto">
          <a:xfrm>
            <a:off x="456480" y="273631"/>
            <a:ext cx="8229600" cy="114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endParaRPr lang="en-US" altLang="zh-CN"/>
          </a:p>
        </p:txBody>
      </p:sp>
      <p:sp>
        <p:nvSpPr>
          <p:cNvPr id="13318" name="文本占位符 5"/>
          <p:cNvSpPr txBox="1">
            <a:spLocks noGrp="1"/>
          </p:cNvSpPr>
          <p:nvPr>
            <p:ph type="body" idx="1"/>
          </p:nvPr>
        </p:nvSpPr>
        <p:spPr bwMode="auto">
          <a:xfrm>
            <a:off x="456480" y="1604331"/>
            <a:ext cx="8229600" cy="452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spTree>
    <p:extLst>
      <p:ext uri="{BB962C8B-B14F-4D97-AF65-F5344CB8AC3E}">
        <p14:creationId xmlns:p14="http://schemas.microsoft.com/office/powerpoint/2010/main" val="1442315393"/>
      </p:ext>
    </p:extLst>
  </p:cSld>
  <p:clrMap bg1="lt1" tx1="dk1" bg2="lt2" tx2="dk2" accent1="accent1" accent2="accent2" accent3="accent3" accent4="accent4" accent5="accent5" accent6="accent6" hlink="hlink" folHlink="folHlink"/>
  <p:sldLayoutIdLst>
    <p:sldLayoutId id="2147485059" r:id="rId1"/>
    <p:sldLayoutId id="2147485060" r:id="rId2"/>
    <p:sldLayoutId id="2147485061" r:id="rId3"/>
    <p:sldLayoutId id="2147485062" r:id="rId4"/>
    <p:sldLayoutId id="2147485063" r:id="rId5"/>
    <p:sldLayoutId id="2147485064" r:id="rId6"/>
    <p:sldLayoutId id="2147485065" r:id="rId7"/>
    <p:sldLayoutId id="2147485066" r:id="rId8"/>
    <p:sldLayoutId id="2147485067" r:id="rId9"/>
    <p:sldLayoutId id="2147485068" r:id="rId10"/>
    <p:sldLayoutId id="2147485069" r:id="rId11"/>
  </p:sldLayoutIdLst>
  <p:transition xmlns:p14="http://schemas.microsoft.com/office/powerpoint/2010/main" spd="slow"/>
  <p:txStyles>
    <p:titleStyle>
      <a:lvl1pPr algn="l" rtl="0" eaLnBrk="0" fontAlgn="base" hangingPunct="0">
        <a:spcBef>
          <a:spcPct val="0"/>
        </a:spcBef>
        <a:spcAft>
          <a:spcPct val="0"/>
        </a:spcAft>
        <a:defRPr lang="en-US" altLang="zh-CN" sz="2500" kern="1200">
          <a:solidFill>
            <a:srgbClr val="000000"/>
          </a:solidFill>
          <a:latin typeface="Times" pitchFamily="18"/>
          <a:ea typeface="宋体" pitchFamily="2" charset="-122"/>
          <a:cs typeface="宋体" charset="0"/>
        </a:defRPr>
      </a:lvl1pPr>
      <a:lvl2pPr algn="l" rtl="0" eaLnBrk="0" fontAlgn="base" hangingPunct="0">
        <a:spcBef>
          <a:spcPct val="0"/>
        </a:spcBef>
        <a:spcAft>
          <a:spcPct val="0"/>
        </a:spcAft>
        <a:defRPr sz="2500">
          <a:solidFill>
            <a:srgbClr val="000000"/>
          </a:solidFill>
          <a:latin typeface="Times" pitchFamily="18" charset="0"/>
          <a:ea typeface="宋体" pitchFamily="2" charset="-122"/>
          <a:cs typeface="宋体" charset="0"/>
        </a:defRPr>
      </a:lvl2pPr>
      <a:lvl3pPr algn="l" rtl="0" eaLnBrk="0" fontAlgn="base" hangingPunct="0">
        <a:spcBef>
          <a:spcPct val="0"/>
        </a:spcBef>
        <a:spcAft>
          <a:spcPct val="0"/>
        </a:spcAft>
        <a:defRPr sz="2500">
          <a:solidFill>
            <a:srgbClr val="000000"/>
          </a:solidFill>
          <a:latin typeface="Times" pitchFamily="18" charset="0"/>
          <a:ea typeface="宋体" pitchFamily="2" charset="-122"/>
          <a:cs typeface="宋体" charset="0"/>
        </a:defRPr>
      </a:lvl3pPr>
      <a:lvl4pPr algn="l" rtl="0" eaLnBrk="0" fontAlgn="base" hangingPunct="0">
        <a:spcBef>
          <a:spcPct val="0"/>
        </a:spcBef>
        <a:spcAft>
          <a:spcPct val="0"/>
        </a:spcAft>
        <a:defRPr sz="2500">
          <a:solidFill>
            <a:srgbClr val="000000"/>
          </a:solidFill>
          <a:latin typeface="Times" pitchFamily="18" charset="0"/>
          <a:ea typeface="宋体" pitchFamily="2" charset="-122"/>
          <a:cs typeface="宋体" charset="0"/>
        </a:defRPr>
      </a:lvl4pPr>
      <a:lvl5pPr algn="l" rtl="0" eaLnBrk="0" fontAlgn="base" hangingPunct="0">
        <a:spcBef>
          <a:spcPct val="0"/>
        </a:spcBef>
        <a:spcAft>
          <a:spcPct val="0"/>
        </a:spcAft>
        <a:defRPr sz="2500">
          <a:solidFill>
            <a:srgbClr val="000000"/>
          </a:solidFill>
          <a:latin typeface="Times" pitchFamily="18" charset="0"/>
          <a:ea typeface="宋体" pitchFamily="2" charset="-122"/>
          <a:cs typeface="宋体" charset="0"/>
        </a:defRPr>
      </a:lvl5pPr>
      <a:lvl6pPr marL="414640" algn="l" rtl="0" eaLnBrk="0" fontAlgn="base" hangingPunct="0">
        <a:spcBef>
          <a:spcPct val="0"/>
        </a:spcBef>
        <a:spcAft>
          <a:spcPct val="0"/>
        </a:spcAft>
        <a:defRPr sz="2500">
          <a:solidFill>
            <a:srgbClr val="000000"/>
          </a:solidFill>
          <a:latin typeface="Times" pitchFamily="18" charset="0"/>
          <a:ea typeface="宋体" pitchFamily="2" charset="-122"/>
        </a:defRPr>
      </a:lvl6pPr>
      <a:lvl7pPr marL="829280" algn="l" rtl="0" eaLnBrk="0" fontAlgn="base" hangingPunct="0">
        <a:spcBef>
          <a:spcPct val="0"/>
        </a:spcBef>
        <a:spcAft>
          <a:spcPct val="0"/>
        </a:spcAft>
        <a:defRPr sz="2500">
          <a:solidFill>
            <a:srgbClr val="000000"/>
          </a:solidFill>
          <a:latin typeface="Times" pitchFamily="18" charset="0"/>
          <a:ea typeface="宋体" pitchFamily="2" charset="-122"/>
        </a:defRPr>
      </a:lvl7pPr>
      <a:lvl8pPr marL="1243920" algn="l" rtl="0" eaLnBrk="0" fontAlgn="base" hangingPunct="0">
        <a:spcBef>
          <a:spcPct val="0"/>
        </a:spcBef>
        <a:spcAft>
          <a:spcPct val="0"/>
        </a:spcAft>
        <a:defRPr sz="2500">
          <a:solidFill>
            <a:srgbClr val="000000"/>
          </a:solidFill>
          <a:latin typeface="Times" pitchFamily="18" charset="0"/>
          <a:ea typeface="宋体" pitchFamily="2" charset="-122"/>
        </a:defRPr>
      </a:lvl8pPr>
      <a:lvl9pPr marL="1658560" algn="l" rtl="0" eaLnBrk="0" fontAlgn="base" hangingPunct="0">
        <a:spcBef>
          <a:spcPct val="0"/>
        </a:spcBef>
        <a:spcAft>
          <a:spcPct val="0"/>
        </a:spcAft>
        <a:defRPr sz="2500">
          <a:solidFill>
            <a:srgbClr val="000000"/>
          </a:solidFill>
          <a:latin typeface="Times" pitchFamily="18" charset="0"/>
          <a:ea typeface="宋体" pitchFamily="2" charset="-122"/>
        </a:defRPr>
      </a:lvl9pPr>
    </p:titleStyle>
    <p:bodyStyle>
      <a:lvl1pPr marL="310981" indent="-310981" algn="l" rtl="0" eaLnBrk="0" fontAlgn="base" hangingPunct="0">
        <a:spcBef>
          <a:spcPct val="0"/>
        </a:spcBef>
        <a:spcAft>
          <a:spcPts val="1418"/>
        </a:spcAft>
        <a:defRPr lang="en-US" altLang="zh-CN" sz="3200" kern="1200">
          <a:solidFill>
            <a:srgbClr val="000000"/>
          </a:solidFill>
          <a:latin typeface="Calibri" pitchFamily="18"/>
          <a:ea typeface="宋体" pitchFamily="2" charset="-122"/>
          <a:cs typeface="宋体" charset="0"/>
        </a:defRPr>
      </a:lvl1pPr>
      <a:lvl2pPr marL="673790" indent="-259151" algn="l" rtl="0" eaLnBrk="0" fontAlgn="base" hangingPunct="0">
        <a:spcBef>
          <a:spcPct val="20000"/>
        </a:spcBef>
        <a:spcAft>
          <a:spcPct val="0"/>
        </a:spcAft>
        <a:buChar char="–"/>
        <a:defRPr sz="2500">
          <a:solidFill>
            <a:schemeClr val="tx1"/>
          </a:solidFill>
          <a:latin typeface="Arial" pitchFamily="34" charset="0"/>
          <a:ea typeface="宋体" pitchFamily="2" charset="-122"/>
          <a:cs typeface="宋体" charset="0"/>
        </a:defRPr>
      </a:lvl2pPr>
      <a:lvl3pPr marL="1036599" indent="-207320" algn="l" rtl="0" eaLnBrk="0" fontAlgn="base" hangingPunct="0">
        <a:spcBef>
          <a:spcPct val="20000"/>
        </a:spcBef>
        <a:spcAft>
          <a:spcPct val="0"/>
        </a:spcAft>
        <a:buChar char="•"/>
        <a:defRPr sz="2200">
          <a:solidFill>
            <a:schemeClr val="tx1"/>
          </a:solidFill>
          <a:latin typeface="Arial" pitchFamily="34" charset="0"/>
          <a:ea typeface="宋体" pitchFamily="2" charset="-122"/>
          <a:cs typeface="宋体" charset="0"/>
        </a:defRPr>
      </a:lvl3pPr>
      <a:lvl4pPr marL="1451240" indent="-207320" algn="l" rtl="0" eaLnBrk="0" fontAlgn="base" hangingPunct="0">
        <a:spcBef>
          <a:spcPct val="20000"/>
        </a:spcBef>
        <a:spcAft>
          <a:spcPct val="0"/>
        </a:spcAft>
        <a:buChar char="–"/>
        <a:defRPr sz="1800">
          <a:solidFill>
            <a:schemeClr val="tx1"/>
          </a:solidFill>
          <a:latin typeface="Arial" pitchFamily="34" charset="0"/>
          <a:ea typeface="宋体" pitchFamily="2" charset="-122"/>
          <a:cs typeface="宋体" charset="0"/>
        </a:defRPr>
      </a:lvl4pPr>
      <a:lvl5pPr marL="1865880" indent="-207320" algn="l" rtl="0" eaLnBrk="0" fontAlgn="base" hangingPunct="0">
        <a:spcBef>
          <a:spcPct val="20000"/>
        </a:spcBef>
        <a:spcAft>
          <a:spcPct val="0"/>
        </a:spcAft>
        <a:buChar char="»"/>
        <a:defRPr sz="1800">
          <a:solidFill>
            <a:schemeClr val="tx1"/>
          </a:solidFill>
          <a:latin typeface="Arial" pitchFamily="34" charset="0"/>
          <a:ea typeface="宋体" pitchFamily="2" charset="-122"/>
          <a:cs typeface="宋体" charset="0"/>
        </a:defRPr>
      </a:lvl5pPr>
      <a:lvl6pPr marL="2280522" indent="-207320" algn="l" rtl="0" eaLnBrk="0" fontAlgn="base" hangingPunct="0">
        <a:spcBef>
          <a:spcPct val="20000"/>
        </a:spcBef>
        <a:spcAft>
          <a:spcPct val="0"/>
        </a:spcAft>
        <a:buChar char="»"/>
        <a:defRPr sz="1800">
          <a:solidFill>
            <a:schemeClr val="tx1"/>
          </a:solidFill>
          <a:latin typeface="Arial" pitchFamily="34" charset="0"/>
          <a:ea typeface="宋体" pitchFamily="2" charset="-122"/>
        </a:defRPr>
      </a:lvl6pPr>
      <a:lvl7pPr marL="2695161" indent="-207320" algn="l" rtl="0" eaLnBrk="0" fontAlgn="base" hangingPunct="0">
        <a:spcBef>
          <a:spcPct val="20000"/>
        </a:spcBef>
        <a:spcAft>
          <a:spcPct val="0"/>
        </a:spcAft>
        <a:buChar char="»"/>
        <a:defRPr sz="1800">
          <a:solidFill>
            <a:schemeClr val="tx1"/>
          </a:solidFill>
          <a:latin typeface="Arial" pitchFamily="34" charset="0"/>
          <a:ea typeface="宋体" pitchFamily="2" charset="-122"/>
        </a:defRPr>
      </a:lvl7pPr>
      <a:lvl8pPr marL="3109802" indent="-207320" algn="l" rtl="0" eaLnBrk="0" fontAlgn="base" hangingPunct="0">
        <a:spcBef>
          <a:spcPct val="20000"/>
        </a:spcBef>
        <a:spcAft>
          <a:spcPct val="0"/>
        </a:spcAft>
        <a:buChar char="»"/>
        <a:defRPr sz="1800">
          <a:solidFill>
            <a:schemeClr val="tx1"/>
          </a:solidFill>
          <a:latin typeface="Arial" pitchFamily="34" charset="0"/>
          <a:ea typeface="宋体" pitchFamily="2" charset="-122"/>
        </a:defRPr>
      </a:lvl8pPr>
      <a:lvl9pPr marL="3524441" indent="-207320" algn="l" rtl="0" eaLnBrk="0" fontAlgn="base" hangingPunct="0">
        <a:spcBef>
          <a:spcPct val="20000"/>
        </a:spcBef>
        <a:spcAft>
          <a:spcPct val="0"/>
        </a:spcAft>
        <a:buChar char="»"/>
        <a:defRPr sz="1800">
          <a:solidFill>
            <a:schemeClr val="tx1"/>
          </a:solidFill>
          <a:latin typeface="Arial" pitchFamily="34" charset="0"/>
          <a:ea typeface="宋体" pitchFamily="2" charset="-122"/>
        </a:defRPr>
      </a:lvl9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txBox="1">
            <a:spLocks noGrp="1"/>
          </p:cNvSpPr>
          <p:nvPr>
            <p:ph type="title"/>
          </p:nvPr>
        </p:nvSpPr>
        <p:spPr bwMode="auto">
          <a:xfrm>
            <a:off x="456480" y="273632"/>
            <a:ext cx="8229600" cy="114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endParaRPr lang="en-US" altLang="zh-CN"/>
          </a:p>
        </p:txBody>
      </p:sp>
      <p:sp>
        <p:nvSpPr>
          <p:cNvPr id="1027" name="文本占位符 2"/>
          <p:cNvSpPr txBox="1">
            <a:spLocks noGrp="1"/>
          </p:cNvSpPr>
          <p:nvPr>
            <p:ph type="body" idx="1"/>
          </p:nvPr>
        </p:nvSpPr>
        <p:spPr bwMode="auto">
          <a:xfrm>
            <a:off x="456480" y="1604331"/>
            <a:ext cx="8229600" cy="452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sp>
        <p:nvSpPr>
          <p:cNvPr id="4" name="日期占位符 3"/>
          <p:cNvSpPr txBox="1">
            <a:spLocks noGrp="1"/>
          </p:cNvSpPr>
          <p:nvPr>
            <p:ph type="dt" sz="half" idx="2"/>
          </p:nvPr>
        </p:nvSpPr>
        <p:spPr>
          <a:xfrm>
            <a:off x="456480" y="6247376"/>
            <a:ext cx="2131200" cy="473810"/>
          </a:xfrm>
          <a:prstGeom prst="rect">
            <a:avLst/>
          </a:prstGeom>
          <a:noFill/>
          <a:ln>
            <a:noFill/>
          </a:ln>
        </p:spPr>
        <p:txBody>
          <a:bodyPr vert="horz" wrap="square" lIns="0" tIns="0" rIns="0" bIns="0" numCol="1" anchor="t" anchorCtr="0" compatLnSpc="1">
            <a:prstTxWarp prst="textNoShape">
              <a:avLst/>
            </a:prstTxWarp>
          </a:bodyPr>
          <a:lstStyle>
            <a:lvl1pPr eaLnBrk="1" hangingPunct="0">
              <a:defRPr sz="1300" smtClean="0">
                <a:solidFill>
                  <a:schemeClr val="tx1"/>
                </a:solidFill>
                <a:latin typeface="Times New Roman" charset="0"/>
                <a:ea typeface="Arial Unicode MS" charset="0"/>
                <a:cs typeface="Tahoma" charset="0"/>
              </a:defRPr>
            </a:lvl1pPr>
            <a:lvl2pPr marL="673720" indent="-259124" eaLnBrk="0" hangingPunct="0">
              <a:defRPr>
                <a:solidFill>
                  <a:schemeClr val="tx1"/>
                </a:solidFill>
                <a:latin typeface="Calibri" charset="0"/>
                <a:ea typeface="宋体" charset="0"/>
                <a:cs typeface="宋体" charset="0"/>
              </a:defRPr>
            </a:lvl2pPr>
            <a:lvl3pPr marL="1036491" indent="-207299" eaLnBrk="0" hangingPunct="0">
              <a:defRPr>
                <a:solidFill>
                  <a:schemeClr val="tx1"/>
                </a:solidFill>
                <a:latin typeface="Calibri" charset="0"/>
                <a:ea typeface="宋体" charset="0"/>
                <a:cs typeface="宋体" charset="0"/>
              </a:defRPr>
            </a:lvl3pPr>
            <a:lvl4pPr marL="1451090" indent="-207299" eaLnBrk="0" hangingPunct="0">
              <a:defRPr>
                <a:solidFill>
                  <a:schemeClr val="tx1"/>
                </a:solidFill>
                <a:latin typeface="Calibri" charset="0"/>
                <a:ea typeface="宋体" charset="0"/>
                <a:cs typeface="宋体" charset="0"/>
              </a:defRPr>
            </a:lvl4pPr>
            <a:lvl5pPr marL="1865687" indent="-207299" eaLnBrk="0" hangingPunct="0">
              <a:defRPr>
                <a:solidFill>
                  <a:schemeClr val="tx1"/>
                </a:solidFill>
                <a:latin typeface="Calibri" charset="0"/>
                <a:ea typeface="宋体" charset="0"/>
                <a:cs typeface="宋体" charset="0"/>
              </a:defRPr>
            </a:lvl5pPr>
            <a:lvl6pPr marL="2280285" indent="-207299" eaLnBrk="0" fontAlgn="base" hangingPunct="0">
              <a:spcBef>
                <a:spcPct val="0"/>
              </a:spcBef>
              <a:spcAft>
                <a:spcPct val="0"/>
              </a:spcAft>
              <a:defRPr>
                <a:solidFill>
                  <a:schemeClr val="tx1"/>
                </a:solidFill>
                <a:latin typeface="Calibri" charset="0"/>
                <a:ea typeface="宋体" charset="0"/>
                <a:cs typeface="宋体" charset="0"/>
              </a:defRPr>
            </a:lvl6pPr>
            <a:lvl7pPr marL="2694882" indent="-207299" eaLnBrk="0" fontAlgn="base" hangingPunct="0">
              <a:spcBef>
                <a:spcPct val="0"/>
              </a:spcBef>
              <a:spcAft>
                <a:spcPct val="0"/>
              </a:spcAft>
              <a:defRPr>
                <a:solidFill>
                  <a:schemeClr val="tx1"/>
                </a:solidFill>
                <a:latin typeface="Calibri" charset="0"/>
                <a:ea typeface="宋体" charset="0"/>
                <a:cs typeface="宋体" charset="0"/>
              </a:defRPr>
            </a:lvl7pPr>
            <a:lvl8pPr marL="3109480" indent="-207299" eaLnBrk="0" fontAlgn="base" hangingPunct="0">
              <a:spcBef>
                <a:spcPct val="0"/>
              </a:spcBef>
              <a:spcAft>
                <a:spcPct val="0"/>
              </a:spcAft>
              <a:defRPr>
                <a:solidFill>
                  <a:schemeClr val="tx1"/>
                </a:solidFill>
                <a:latin typeface="Calibri" charset="0"/>
                <a:ea typeface="宋体" charset="0"/>
                <a:cs typeface="宋体" charset="0"/>
              </a:defRPr>
            </a:lvl8pPr>
            <a:lvl9pPr marL="3524075" indent="-207299" eaLnBrk="0" fontAlgn="base" hangingPunct="0">
              <a:spcBef>
                <a:spcPct val="0"/>
              </a:spcBef>
              <a:spcAft>
                <a:spcPct val="0"/>
              </a:spcAft>
              <a:defRPr>
                <a:solidFill>
                  <a:schemeClr val="tx1"/>
                </a:solidFill>
                <a:latin typeface="Calibri" charset="0"/>
                <a:ea typeface="宋体" charset="0"/>
                <a:cs typeface="宋体" charset="0"/>
              </a:defRPr>
            </a:lvl9pPr>
          </a:lstStyle>
          <a:p>
            <a:pPr>
              <a:defRPr/>
            </a:pPr>
            <a:endParaRPr lang="en-US" altLang="zh-CN">
              <a:solidFill>
                <a:prstClr val="black"/>
              </a:solidFill>
            </a:endParaRPr>
          </a:p>
        </p:txBody>
      </p:sp>
      <p:sp>
        <p:nvSpPr>
          <p:cNvPr id="5" name="页脚占位符 4"/>
          <p:cNvSpPr txBox="1">
            <a:spLocks noGrp="1"/>
          </p:cNvSpPr>
          <p:nvPr>
            <p:ph type="ftr" sz="quarter" idx="3"/>
          </p:nvPr>
        </p:nvSpPr>
        <p:spPr>
          <a:xfrm>
            <a:off x="3127680" y="6247376"/>
            <a:ext cx="2897280" cy="473810"/>
          </a:xfrm>
          <a:prstGeom prst="rect">
            <a:avLst/>
          </a:prstGeom>
          <a:noFill/>
          <a:ln>
            <a:noFill/>
          </a:ln>
        </p:spPr>
        <p:txBody>
          <a:bodyPr vert="horz" wrap="square" lIns="0" tIns="0" rIns="0" bIns="0" numCol="1" anchor="t" anchorCtr="0" compatLnSpc="1">
            <a:prstTxWarp prst="textNoShape">
              <a:avLst/>
            </a:prstTxWarp>
          </a:bodyPr>
          <a:lstStyle>
            <a:lvl1pPr algn="ctr" eaLnBrk="1" hangingPunct="0">
              <a:defRPr sz="1300" smtClean="0">
                <a:solidFill>
                  <a:schemeClr val="tx1"/>
                </a:solidFill>
                <a:latin typeface="Times New Roman" charset="0"/>
                <a:ea typeface="Arial Unicode MS" charset="0"/>
                <a:cs typeface="Tahoma" charset="0"/>
              </a:defRPr>
            </a:lvl1pPr>
            <a:lvl2pPr marL="673720" indent="-259124" eaLnBrk="0" hangingPunct="0">
              <a:defRPr>
                <a:solidFill>
                  <a:schemeClr val="tx1"/>
                </a:solidFill>
                <a:latin typeface="Calibri" charset="0"/>
                <a:ea typeface="宋体" charset="0"/>
                <a:cs typeface="宋体" charset="0"/>
              </a:defRPr>
            </a:lvl2pPr>
            <a:lvl3pPr marL="1036491" indent="-207299" eaLnBrk="0" hangingPunct="0">
              <a:defRPr>
                <a:solidFill>
                  <a:schemeClr val="tx1"/>
                </a:solidFill>
                <a:latin typeface="Calibri" charset="0"/>
                <a:ea typeface="宋体" charset="0"/>
                <a:cs typeface="宋体" charset="0"/>
              </a:defRPr>
            </a:lvl3pPr>
            <a:lvl4pPr marL="1451090" indent="-207299" eaLnBrk="0" hangingPunct="0">
              <a:defRPr>
                <a:solidFill>
                  <a:schemeClr val="tx1"/>
                </a:solidFill>
                <a:latin typeface="Calibri" charset="0"/>
                <a:ea typeface="宋体" charset="0"/>
                <a:cs typeface="宋体" charset="0"/>
              </a:defRPr>
            </a:lvl4pPr>
            <a:lvl5pPr marL="1865687" indent="-207299" eaLnBrk="0" hangingPunct="0">
              <a:defRPr>
                <a:solidFill>
                  <a:schemeClr val="tx1"/>
                </a:solidFill>
                <a:latin typeface="Calibri" charset="0"/>
                <a:ea typeface="宋体" charset="0"/>
                <a:cs typeface="宋体" charset="0"/>
              </a:defRPr>
            </a:lvl5pPr>
            <a:lvl6pPr marL="2280285" indent="-207299" eaLnBrk="0" fontAlgn="base" hangingPunct="0">
              <a:spcBef>
                <a:spcPct val="0"/>
              </a:spcBef>
              <a:spcAft>
                <a:spcPct val="0"/>
              </a:spcAft>
              <a:defRPr>
                <a:solidFill>
                  <a:schemeClr val="tx1"/>
                </a:solidFill>
                <a:latin typeface="Calibri" charset="0"/>
                <a:ea typeface="宋体" charset="0"/>
                <a:cs typeface="宋体" charset="0"/>
              </a:defRPr>
            </a:lvl6pPr>
            <a:lvl7pPr marL="2694882" indent="-207299" eaLnBrk="0" fontAlgn="base" hangingPunct="0">
              <a:spcBef>
                <a:spcPct val="0"/>
              </a:spcBef>
              <a:spcAft>
                <a:spcPct val="0"/>
              </a:spcAft>
              <a:defRPr>
                <a:solidFill>
                  <a:schemeClr val="tx1"/>
                </a:solidFill>
                <a:latin typeface="Calibri" charset="0"/>
                <a:ea typeface="宋体" charset="0"/>
                <a:cs typeface="宋体" charset="0"/>
              </a:defRPr>
            </a:lvl7pPr>
            <a:lvl8pPr marL="3109480" indent="-207299" eaLnBrk="0" fontAlgn="base" hangingPunct="0">
              <a:spcBef>
                <a:spcPct val="0"/>
              </a:spcBef>
              <a:spcAft>
                <a:spcPct val="0"/>
              </a:spcAft>
              <a:defRPr>
                <a:solidFill>
                  <a:schemeClr val="tx1"/>
                </a:solidFill>
                <a:latin typeface="Calibri" charset="0"/>
                <a:ea typeface="宋体" charset="0"/>
                <a:cs typeface="宋体" charset="0"/>
              </a:defRPr>
            </a:lvl8pPr>
            <a:lvl9pPr marL="3524075" indent="-207299" eaLnBrk="0" fontAlgn="base" hangingPunct="0">
              <a:spcBef>
                <a:spcPct val="0"/>
              </a:spcBef>
              <a:spcAft>
                <a:spcPct val="0"/>
              </a:spcAft>
              <a:defRPr>
                <a:solidFill>
                  <a:schemeClr val="tx1"/>
                </a:solidFill>
                <a:latin typeface="Calibri" charset="0"/>
                <a:ea typeface="宋体" charset="0"/>
                <a:cs typeface="宋体" charset="0"/>
              </a:defRPr>
            </a:lvl9pPr>
          </a:lstStyle>
          <a:p>
            <a:pPr>
              <a:defRPr/>
            </a:pPr>
            <a:endParaRPr lang="en-US" altLang="zh-CN">
              <a:solidFill>
                <a:prstClr val="black"/>
              </a:solidFill>
            </a:endParaRPr>
          </a:p>
        </p:txBody>
      </p:sp>
      <p:sp>
        <p:nvSpPr>
          <p:cNvPr id="6" name="灯片编号占位符 5"/>
          <p:cNvSpPr txBox="1">
            <a:spLocks noGrp="1"/>
          </p:cNvSpPr>
          <p:nvPr>
            <p:ph type="sldNum" sz="quarter" idx="4"/>
          </p:nvPr>
        </p:nvSpPr>
        <p:spPr>
          <a:xfrm>
            <a:off x="6556320" y="6247376"/>
            <a:ext cx="2129760" cy="473810"/>
          </a:xfrm>
          <a:prstGeom prst="rect">
            <a:avLst/>
          </a:prstGeom>
          <a:noFill/>
          <a:ln>
            <a:noFill/>
          </a:ln>
        </p:spPr>
        <p:txBody>
          <a:bodyPr vert="horz" wrap="square" lIns="0" tIns="0" rIns="0" bIns="0" numCol="1" anchor="t" anchorCtr="0" compatLnSpc="1">
            <a:prstTxWarp prst="textNoShape">
              <a:avLst/>
            </a:prstTxWarp>
          </a:bodyPr>
          <a:lstStyle>
            <a:lvl1pPr algn="r" eaLnBrk="1" hangingPunct="0">
              <a:defRPr sz="1300" smtClean="0">
                <a:solidFill>
                  <a:schemeClr val="tx1"/>
                </a:solidFill>
                <a:latin typeface="Times New Roman" charset="0"/>
                <a:ea typeface="Arial Unicode MS" charset="0"/>
                <a:cs typeface="Tahoma" charset="0"/>
              </a:defRPr>
            </a:lvl1pPr>
            <a:lvl2pPr marL="673720" indent="-259124" eaLnBrk="0" hangingPunct="0">
              <a:defRPr>
                <a:solidFill>
                  <a:schemeClr val="tx1"/>
                </a:solidFill>
                <a:latin typeface="Calibri" charset="0"/>
                <a:ea typeface="宋体" charset="0"/>
                <a:cs typeface="宋体" charset="0"/>
              </a:defRPr>
            </a:lvl2pPr>
            <a:lvl3pPr marL="1036491" indent="-207299" eaLnBrk="0" hangingPunct="0">
              <a:defRPr>
                <a:solidFill>
                  <a:schemeClr val="tx1"/>
                </a:solidFill>
                <a:latin typeface="Calibri" charset="0"/>
                <a:ea typeface="宋体" charset="0"/>
                <a:cs typeface="宋体" charset="0"/>
              </a:defRPr>
            </a:lvl3pPr>
            <a:lvl4pPr marL="1451090" indent="-207299" eaLnBrk="0" hangingPunct="0">
              <a:defRPr>
                <a:solidFill>
                  <a:schemeClr val="tx1"/>
                </a:solidFill>
                <a:latin typeface="Calibri" charset="0"/>
                <a:ea typeface="宋体" charset="0"/>
                <a:cs typeface="宋体" charset="0"/>
              </a:defRPr>
            </a:lvl4pPr>
            <a:lvl5pPr marL="1865687" indent="-207299" eaLnBrk="0" hangingPunct="0">
              <a:defRPr>
                <a:solidFill>
                  <a:schemeClr val="tx1"/>
                </a:solidFill>
                <a:latin typeface="Calibri" charset="0"/>
                <a:ea typeface="宋体" charset="0"/>
                <a:cs typeface="宋体" charset="0"/>
              </a:defRPr>
            </a:lvl5pPr>
            <a:lvl6pPr marL="2280285" indent="-207299" eaLnBrk="0" fontAlgn="base" hangingPunct="0">
              <a:spcBef>
                <a:spcPct val="0"/>
              </a:spcBef>
              <a:spcAft>
                <a:spcPct val="0"/>
              </a:spcAft>
              <a:defRPr>
                <a:solidFill>
                  <a:schemeClr val="tx1"/>
                </a:solidFill>
                <a:latin typeface="Calibri" charset="0"/>
                <a:ea typeface="宋体" charset="0"/>
                <a:cs typeface="宋体" charset="0"/>
              </a:defRPr>
            </a:lvl6pPr>
            <a:lvl7pPr marL="2694882" indent="-207299" eaLnBrk="0" fontAlgn="base" hangingPunct="0">
              <a:spcBef>
                <a:spcPct val="0"/>
              </a:spcBef>
              <a:spcAft>
                <a:spcPct val="0"/>
              </a:spcAft>
              <a:defRPr>
                <a:solidFill>
                  <a:schemeClr val="tx1"/>
                </a:solidFill>
                <a:latin typeface="Calibri" charset="0"/>
                <a:ea typeface="宋体" charset="0"/>
                <a:cs typeface="宋体" charset="0"/>
              </a:defRPr>
            </a:lvl7pPr>
            <a:lvl8pPr marL="3109480" indent="-207299" eaLnBrk="0" fontAlgn="base" hangingPunct="0">
              <a:spcBef>
                <a:spcPct val="0"/>
              </a:spcBef>
              <a:spcAft>
                <a:spcPct val="0"/>
              </a:spcAft>
              <a:defRPr>
                <a:solidFill>
                  <a:schemeClr val="tx1"/>
                </a:solidFill>
                <a:latin typeface="Calibri" charset="0"/>
                <a:ea typeface="宋体" charset="0"/>
                <a:cs typeface="宋体" charset="0"/>
              </a:defRPr>
            </a:lvl8pPr>
            <a:lvl9pPr marL="3524075" indent="-207299" eaLnBrk="0" fontAlgn="base" hangingPunct="0">
              <a:spcBef>
                <a:spcPct val="0"/>
              </a:spcBef>
              <a:spcAft>
                <a:spcPct val="0"/>
              </a:spcAft>
              <a:defRPr>
                <a:solidFill>
                  <a:schemeClr val="tx1"/>
                </a:solidFill>
                <a:latin typeface="Calibri" charset="0"/>
                <a:ea typeface="宋体" charset="0"/>
                <a:cs typeface="宋体" charset="0"/>
              </a:defRPr>
            </a:lvl9pPr>
          </a:lstStyle>
          <a:p>
            <a:pPr>
              <a:defRPr/>
            </a:pPr>
            <a:fld id="{C7BE7617-EA59-9F43-A7FC-371EE368FDAC}"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3115596095"/>
      </p:ext>
    </p:extLst>
  </p:cSld>
  <p:clrMap bg1="lt1" tx1="dk1" bg2="lt2" tx2="dk2" accent1="accent1" accent2="accent2" accent3="accent3" accent4="accent4" accent5="accent5" accent6="accent6" hlink="hlink" folHlink="folHlink"/>
  <p:sldLayoutIdLst>
    <p:sldLayoutId id="2147485071" r:id="rId1"/>
    <p:sldLayoutId id="2147485072" r:id="rId2"/>
    <p:sldLayoutId id="2147485073" r:id="rId3"/>
    <p:sldLayoutId id="2147485074" r:id="rId4"/>
    <p:sldLayoutId id="2147485075" r:id="rId5"/>
    <p:sldLayoutId id="2147485076" r:id="rId6"/>
    <p:sldLayoutId id="2147485077" r:id="rId7"/>
    <p:sldLayoutId id="2147485078" r:id="rId8"/>
    <p:sldLayoutId id="2147485079" r:id="rId9"/>
    <p:sldLayoutId id="2147485080" r:id="rId10"/>
    <p:sldLayoutId id="2147485081" r:id="rId11"/>
  </p:sldLayoutIdLst>
  <p:transition xmlns:p14="http://schemas.microsoft.com/office/powerpoint/2010/main" spd="slow"/>
  <p:txStyles>
    <p:titleStyle>
      <a:lvl1pPr algn="ctr" rtl="0" eaLnBrk="0" fontAlgn="base" hangingPunct="0">
        <a:spcBef>
          <a:spcPct val="0"/>
        </a:spcBef>
        <a:spcAft>
          <a:spcPct val="0"/>
        </a:spcAft>
        <a:defRPr lang="en-US" altLang="zh-CN" sz="4000" kern="1200">
          <a:solidFill>
            <a:schemeClr val="tx2"/>
          </a:solidFill>
          <a:latin typeface="Arial" pitchFamily="18"/>
          <a:ea typeface="宋体" pitchFamily="2" charset="-122"/>
          <a:cs typeface="宋体" charset="0"/>
        </a:defRPr>
      </a:lvl1pPr>
      <a:lvl2pPr algn="ctr" rtl="0" eaLnBrk="0" fontAlgn="base" hangingPunct="0">
        <a:spcBef>
          <a:spcPct val="0"/>
        </a:spcBef>
        <a:spcAft>
          <a:spcPct val="0"/>
        </a:spcAft>
        <a:defRPr sz="4000">
          <a:solidFill>
            <a:schemeClr val="tx2"/>
          </a:solidFill>
          <a:latin typeface="Arial" pitchFamily="34" charset="0"/>
          <a:ea typeface="宋体" pitchFamily="2" charset="-122"/>
          <a:cs typeface="宋体" charset="0"/>
        </a:defRPr>
      </a:lvl2pPr>
      <a:lvl3pPr algn="ctr" rtl="0" eaLnBrk="0" fontAlgn="base" hangingPunct="0">
        <a:spcBef>
          <a:spcPct val="0"/>
        </a:spcBef>
        <a:spcAft>
          <a:spcPct val="0"/>
        </a:spcAft>
        <a:defRPr sz="4000">
          <a:solidFill>
            <a:schemeClr val="tx2"/>
          </a:solidFill>
          <a:latin typeface="Arial" pitchFamily="34" charset="0"/>
          <a:ea typeface="宋体" pitchFamily="2" charset="-122"/>
          <a:cs typeface="宋体" charset="0"/>
        </a:defRPr>
      </a:lvl3pPr>
      <a:lvl4pPr algn="ctr" rtl="0" eaLnBrk="0" fontAlgn="base" hangingPunct="0">
        <a:spcBef>
          <a:spcPct val="0"/>
        </a:spcBef>
        <a:spcAft>
          <a:spcPct val="0"/>
        </a:spcAft>
        <a:defRPr sz="4000">
          <a:solidFill>
            <a:schemeClr val="tx2"/>
          </a:solidFill>
          <a:latin typeface="Arial" pitchFamily="34" charset="0"/>
          <a:ea typeface="宋体" pitchFamily="2" charset="-122"/>
          <a:cs typeface="宋体" charset="0"/>
        </a:defRPr>
      </a:lvl4pPr>
      <a:lvl5pPr algn="ctr" rtl="0" eaLnBrk="0" fontAlgn="base" hangingPunct="0">
        <a:spcBef>
          <a:spcPct val="0"/>
        </a:spcBef>
        <a:spcAft>
          <a:spcPct val="0"/>
        </a:spcAft>
        <a:defRPr sz="4000">
          <a:solidFill>
            <a:schemeClr val="tx2"/>
          </a:solidFill>
          <a:latin typeface="Arial" pitchFamily="34" charset="0"/>
          <a:ea typeface="宋体" pitchFamily="2" charset="-122"/>
          <a:cs typeface="宋体" charset="0"/>
        </a:defRPr>
      </a:lvl5pPr>
      <a:lvl6pPr marL="414597" algn="ctr" rtl="0" eaLnBrk="0" fontAlgn="base" hangingPunct="0">
        <a:spcBef>
          <a:spcPct val="0"/>
        </a:spcBef>
        <a:spcAft>
          <a:spcPct val="0"/>
        </a:spcAft>
        <a:defRPr sz="4000">
          <a:solidFill>
            <a:schemeClr val="tx2"/>
          </a:solidFill>
          <a:latin typeface="Arial" pitchFamily="34" charset="0"/>
          <a:ea typeface="宋体" pitchFamily="2" charset="-122"/>
        </a:defRPr>
      </a:lvl6pPr>
      <a:lvl7pPr marL="829194" algn="ctr" rtl="0" eaLnBrk="0" fontAlgn="base" hangingPunct="0">
        <a:spcBef>
          <a:spcPct val="0"/>
        </a:spcBef>
        <a:spcAft>
          <a:spcPct val="0"/>
        </a:spcAft>
        <a:defRPr sz="4000">
          <a:solidFill>
            <a:schemeClr val="tx2"/>
          </a:solidFill>
          <a:latin typeface="Arial" pitchFamily="34" charset="0"/>
          <a:ea typeface="宋体" pitchFamily="2" charset="-122"/>
        </a:defRPr>
      </a:lvl7pPr>
      <a:lvl8pPr marL="1243791" algn="ctr" rtl="0" eaLnBrk="0" fontAlgn="base" hangingPunct="0">
        <a:spcBef>
          <a:spcPct val="0"/>
        </a:spcBef>
        <a:spcAft>
          <a:spcPct val="0"/>
        </a:spcAft>
        <a:defRPr sz="4000">
          <a:solidFill>
            <a:schemeClr val="tx2"/>
          </a:solidFill>
          <a:latin typeface="Arial" pitchFamily="34" charset="0"/>
          <a:ea typeface="宋体" pitchFamily="2" charset="-122"/>
        </a:defRPr>
      </a:lvl8pPr>
      <a:lvl9pPr marL="1658388" algn="ctr" rtl="0" eaLnBrk="0" fontAlgn="base" hangingPunct="0">
        <a:spcBef>
          <a:spcPct val="0"/>
        </a:spcBef>
        <a:spcAft>
          <a:spcPct val="0"/>
        </a:spcAft>
        <a:defRPr sz="4000">
          <a:solidFill>
            <a:schemeClr val="tx2"/>
          </a:solidFill>
          <a:latin typeface="Arial" pitchFamily="34" charset="0"/>
          <a:ea typeface="宋体" pitchFamily="2" charset="-122"/>
        </a:defRPr>
      </a:lvl9pPr>
    </p:titleStyle>
    <p:bodyStyle>
      <a:lvl1pPr marL="310948" indent="-310948" algn="l" rtl="0" eaLnBrk="0" fontAlgn="base" hangingPunct="0">
        <a:spcBef>
          <a:spcPct val="0"/>
        </a:spcBef>
        <a:spcAft>
          <a:spcPts val="1282"/>
        </a:spcAft>
        <a:defRPr lang="en-US" altLang="zh-CN" sz="2900" kern="1200">
          <a:solidFill>
            <a:schemeClr val="tx1"/>
          </a:solidFill>
          <a:latin typeface="Arial" pitchFamily="18"/>
          <a:ea typeface="宋体" pitchFamily="2" charset="-122"/>
          <a:cs typeface="宋体" charset="0"/>
        </a:defRPr>
      </a:lvl1pPr>
      <a:lvl2pPr marL="673720" indent="-259124" algn="l" rtl="0" eaLnBrk="0" fontAlgn="base" hangingPunct="0">
        <a:spcBef>
          <a:spcPct val="20000"/>
        </a:spcBef>
        <a:spcAft>
          <a:spcPct val="0"/>
        </a:spcAft>
        <a:buChar char="–"/>
        <a:defRPr sz="2500">
          <a:solidFill>
            <a:schemeClr val="tx1"/>
          </a:solidFill>
          <a:latin typeface="Arial" pitchFamily="34" charset="0"/>
          <a:ea typeface="宋体" pitchFamily="2" charset="-122"/>
          <a:cs typeface="宋体" charset="0"/>
        </a:defRPr>
      </a:lvl2pPr>
      <a:lvl3pPr marL="1036491" indent="-207299" algn="l" rtl="0" eaLnBrk="0" fontAlgn="base" hangingPunct="0">
        <a:spcBef>
          <a:spcPct val="20000"/>
        </a:spcBef>
        <a:spcAft>
          <a:spcPct val="0"/>
        </a:spcAft>
        <a:buChar char="•"/>
        <a:defRPr sz="2200">
          <a:solidFill>
            <a:schemeClr val="tx1"/>
          </a:solidFill>
          <a:latin typeface="Arial" pitchFamily="34" charset="0"/>
          <a:ea typeface="宋体" pitchFamily="2" charset="-122"/>
          <a:cs typeface="宋体" charset="0"/>
        </a:defRPr>
      </a:lvl3pPr>
      <a:lvl4pPr marL="1451090" indent="-207299" algn="l" rtl="0" eaLnBrk="0" fontAlgn="base" hangingPunct="0">
        <a:spcBef>
          <a:spcPct val="20000"/>
        </a:spcBef>
        <a:spcAft>
          <a:spcPct val="0"/>
        </a:spcAft>
        <a:buChar char="–"/>
        <a:defRPr sz="1800">
          <a:solidFill>
            <a:schemeClr val="tx1"/>
          </a:solidFill>
          <a:latin typeface="Arial" pitchFamily="34" charset="0"/>
          <a:ea typeface="宋体" pitchFamily="2" charset="-122"/>
          <a:cs typeface="宋体" charset="0"/>
        </a:defRPr>
      </a:lvl4pPr>
      <a:lvl5pPr marL="1865687" indent="-207299" algn="l" rtl="0" eaLnBrk="0" fontAlgn="base" hangingPunct="0">
        <a:spcBef>
          <a:spcPct val="20000"/>
        </a:spcBef>
        <a:spcAft>
          <a:spcPct val="0"/>
        </a:spcAft>
        <a:buChar char="»"/>
        <a:defRPr sz="1800">
          <a:solidFill>
            <a:schemeClr val="tx1"/>
          </a:solidFill>
          <a:latin typeface="Arial" pitchFamily="34" charset="0"/>
          <a:ea typeface="宋体" pitchFamily="2" charset="-122"/>
          <a:cs typeface="宋体" charset="0"/>
        </a:defRPr>
      </a:lvl5pPr>
      <a:lvl6pPr marL="2280285" indent="-207299" algn="l" rtl="0" eaLnBrk="0" fontAlgn="base" hangingPunct="0">
        <a:spcBef>
          <a:spcPct val="20000"/>
        </a:spcBef>
        <a:spcAft>
          <a:spcPct val="0"/>
        </a:spcAft>
        <a:buChar char="»"/>
        <a:defRPr sz="1800">
          <a:solidFill>
            <a:schemeClr val="tx1"/>
          </a:solidFill>
          <a:latin typeface="Arial" pitchFamily="34" charset="0"/>
          <a:ea typeface="宋体" pitchFamily="2" charset="-122"/>
        </a:defRPr>
      </a:lvl6pPr>
      <a:lvl7pPr marL="2694882" indent="-207299" algn="l" rtl="0" eaLnBrk="0" fontAlgn="base" hangingPunct="0">
        <a:spcBef>
          <a:spcPct val="20000"/>
        </a:spcBef>
        <a:spcAft>
          <a:spcPct val="0"/>
        </a:spcAft>
        <a:buChar char="»"/>
        <a:defRPr sz="1800">
          <a:solidFill>
            <a:schemeClr val="tx1"/>
          </a:solidFill>
          <a:latin typeface="Arial" pitchFamily="34" charset="0"/>
          <a:ea typeface="宋体" pitchFamily="2" charset="-122"/>
        </a:defRPr>
      </a:lvl7pPr>
      <a:lvl8pPr marL="3109480" indent="-207299" algn="l" rtl="0" eaLnBrk="0" fontAlgn="base" hangingPunct="0">
        <a:spcBef>
          <a:spcPct val="20000"/>
        </a:spcBef>
        <a:spcAft>
          <a:spcPct val="0"/>
        </a:spcAft>
        <a:buChar char="»"/>
        <a:defRPr sz="1800">
          <a:solidFill>
            <a:schemeClr val="tx1"/>
          </a:solidFill>
          <a:latin typeface="Arial" pitchFamily="34" charset="0"/>
          <a:ea typeface="宋体" pitchFamily="2" charset="-122"/>
        </a:defRPr>
      </a:lvl8pPr>
      <a:lvl9pPr marL="3524075" indent="-207299" algn="l" rtl="0" eaLnBrk="0" fontAlgn="base" hangingPunct="0">
        <a:spcBef>
          <a:spcPct val="20000"/>
        </a:spcBef>
        <a:spcAft>
          <a:spcPct val="0"/>
        </a:spcAft>
        <a:buChar char="»"/>
        <a:defRPr sz="1800">
          <a:solidFill>
            <a:schemeClr val="tx1"/>
          </a:solidFill>
          <a:latin typeface="Arial" pitchFamily="34" charset="0"/>
          <a:ea typeface="宋体" pitchFamily="2" charset="-122"/>
        </a:defRPr>
      </a:lvl9pPr>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日期占位符 1"/>
          <p:cNvSpPr txBox="1">
            <a:spLocks noGrp="1"/>
          </p:cNvSpPr>
          <p:nvPr>
            <p:ph type="dt" sz="half" idx="2"/>
          </p:nvPr>
        </p:nvSpPr>
        <p:spPr>
          <a:xfrm>
            <a:off x="456481" y="6356827"/>
            <a:ext cx="2134080" cy="364359"/>
          </a:xfrm>
          <a:prstGeom prst="rect">
            <a:avLst/>
          </a:prstGeom>
          <a:noFill/>
          <a:ln>
            <a:noFill/>
          </a:ln>
        </p:spPr>
        <p:txBody>
          <a:bodyPr vert="horz" wrap="square" lIns="81639" tIns="40820" rIns="81639" bIns="40820" numCol="1" anchor="t" anchorCtr="0" compatLnSpc="1">
            <a:prstTxWarp prst="textNoShape">
              <a:avLst/>
            </a:prstTxWarp>
          </a:bodyPr>
          <a:lstStyle>
            <a:lvl1pPr>
              <a:defRPr>
                <a:solidFill>
                  <a:srgbClr val="000000"/>
                </a:solidFill>
                <a:latin typeface="Calibri" charset="0"/>
                <a:ea typeface="宋体" charset="0"/>
                <a:cs typeface="Tahoma" charset="0"/>
              </a:defRPr>
            </a:lvl1pPr>
            <a:lvl2pPr marL="673930" indent="-259204">
              <a:defRPr>
                <a:solidFill>
                  <a:schemeClr val="tx1"/>
                </a:solidFill>
                <a:latin typeface="Calibri" charset="0"/>
                <a:ea typeface="宋体" charset="0"/>
                <a:cs typeface="宋体" charset="0"/>
              </a:defRPr>
            </a:lvl2pPr>
            <a:lvl3pPr marL="1036815" indent="-207363">
              <a:defRPr>
                <a:solidFill>
                  <a:schemeClr val="tx1"/>
                </a:solidFill>
                <a:latin typeface="Calibri" charset="0"/>
                <a:ea typeface="宋体" charset="0"/>
                <a:cs typeface="宋体" charset="0"/>
              </a:defRPr>
            </a:lvl3pPr>
            <a:lvl4pPr marL="1451541" indent="-207363">
              <a:defRPr>
                <a:solidFill>
                  <a:schemeClr val="tx1"/>
                </a:solidFill>
                <a:latin typeface="Calibri" charset="0"/>
                <a:ea typeface="宋体" charset="0"/>
                <a:cs typeface="宋体" charset="0"/>
              </a:defRPr>
            </a:lvl4pPr>
            <a:lvl5pPr marL="1866268" indent="-207363">
              <a:defRPr>
                <a:solidFill>
                  <a:schemeClr val="tx1"/>
                </a:solidFill>
                <a:latin typeface="Calibri" charset="0"/>
                <a:ea typeface="宋体" charset="0"/>
                <a:cs typeface="宋体" charset="0"/>
              </a:defRPr>
            </a:lvl5pPr>
            <a:lvl6pPr marL="2280994" indent="-207363" fontAlgn="base">
              <a:spcBef>
                <a:spcPct val="0"/>
              </a:spcBef>
              <a:spcAft>
                <a:spcPct val="0"/>
              </a:spcAft>
              <a:defRPr>
                <a:solidFill>
                  <a:schemeClr val="tx1"/>
                </a:solidFill>
                <a:latin typeface="Calibri" charset="0"/>
                <a:ea typeface="宋体" charset="0"/>
                <a:cs typeface="宋体" charset="0"/>
              </a:defRPr>
            </a:lvl6pPr>
            <a:lvl7pPr marL="2695720" indent="-207363" fontAlgn="base">
              <a:spcBef>
                <a:spcPct val="0"/>
              </a:spcBef>
              <a:spcAft>
                <a:spcPct val="0"/>
              </a:spcAft>
              <a:defRPr>
                <a:solidFill>
                  <a:schemeClr val="tx1"/>
                </a:solidFill>
                <a:latin typeface="Calibri" charset="0"/>
                <a:ea typeface="宋体" charset="0"/>
                <a:cs typeface="宋体" charset="0"/>
              </a:defRPr>
            </a:lvl7pPr>
            <a:lvl8pPr marL="3110446" indent="-207363" fontAlgn="base">
              <a:spcBef>
                <a:spcPct val="0"/>
              </a:spcBef>
              <a:spcAft>
                <a:spcPct val="0"/>
              </a:spcAft>
              <a:defRPr>
                <a:solidFill>
                  <a:schemeClr val="tx1"/>
                </a:solidFill>
                <a:latin typeface="Calibri" charset="0"/>
                <a:ea typeface="宋体" charset="0"/>
                <a:cs typeface="宋体" charset="0"/>
              </a:defRPr>
            </a:lvl8pPr>
            <a:lvl9pPr marL="3525172" indent="-207363" fontAlgn="base">
              <a:spcBef>
                <a:spcPct val="0"/>
              </a:spcBef>
              <a:spcAft>
                <a:spcPct val="0"/>
              </a:spcAft>
              <a:defRPr>
                <a:solidFill>
                  <a:schemeClr val="tx1"/>
                </a:solidFill>
                <a:latin typeface="Calibri" charset="0"/>
                <a:ea typeface="宋体" charset="0"/>
                <a:cs typeface="宋体" charset="0"/>
              </a:defRPr>
            </a:lvl9pPr>
          </a:lstStyle>
          <a:p>
            <a:pPr eaLnBrk="1" hangingPunct="1"/>
            <a:fld id="{EB7375CF-9012-2746-A604-CECEF4C9F9D2}" type="datetime1">
              <a:rPr lang="en-US" altLang="zh-CN" sz="1800" smtClean="0"/>
              <a:pPr eaLnBrk="1" hangingPunct="1"/>
              <a:t>5/29/14</a:t>
            </a:fld>
            <a:endParaRPr lang="en-US" altLang="zh-CN" sz="1800" smtClean="0"/>
          </a:p>
        </p:txBody>
      </p:sp>
      <p:sp>
        <p:nvSpPr>
          <p:cNvPr id="3" name="页脚占位符 2"/>
          <p:cNvSpPr txBox="1">
            <a:spLocks noGrp="1"/>
          </p:cNvSpPr>
          <p:nvPr>
            <p:ph type="ftr" sz="quarter" idx="3"/>
          </p:nvPr>
        </p:nvSpPr>
        <p:spPr>
          <a:xfrm>
            <a:off x="3123360" y="6356827"/>
            <a:ext cx="2895840" cy="364359"/>
          </a:xfrm>
          <a:prstGeom prst="rect">
            <a:avLst/>
          </a:prstGeom>
          <a:noFill/>
          <a:ln>
            <a:noFill/>
          </a:ln>
        </p:spPr>
        <p:txBody>
          <a:bodyPr vert="horz" wrap="square" lIns="81639" tIns="40820" rIns="81639" bIns="40820" numCol="1" anchor="t" anchorCtr="0" compatLnSpc="1">
            <a:prstTxWarp prst="textNoShape">
              <a:avLst/>
            </a:prstTxWarp>
          </a:bodyPr>
          <a:lstStyle>
            <a:lvl1pPr hangingPunct="0">
              <a:defRPr sz="2200">
                <a:solidFill>
                  <a:schemeClr val="tx1"/>
                </a:solidFill>
                <a:latin typeface="Times New Roman" charset="0"/>
                <a:ea typeface="Arial Unicode MS" charset="0"/>
                <a:cs typeface="Tahoma" charset="0"/>
              </a:defRPr>
            </a:lvl1pPr>
            <a:lvl2pPr marL="673930" indent="-259204">
              <a:defRPr>
                <a:solidFill>
                  <a:schemeClr val="tx1"/>
                </a:solidFill>
                <a:latin typeface="Calibri" charset="0"/>
                <a:ea typeface="宋体" charset="0"/>
                <a:cs typeface="宋体" charset="0"/>
              </a:defRPr>
            </a:lvl2pPr>
            <a:lvl3pPr marL="1036815" indent="-207363">
              <a:defRPr>
                <a:solidFill>
                  <a:schemeClr val="tx1"/>
                </a:solidFill>
                <a:latin typeface="Calibri" charset="0"/>
                <a:ea typeface="宋体" charset="0"/>
                <a:cs typeface="宋体" charset="0"/>
              </a:defRPr>
            </a:lvl3pPr>
            <a:lvl4pPr marL="1451541" indent="-207363">
              <a:defRPr>
                <a:solidFill>
                  <a:schemeClr val="tx1"/>
                </a:solidFill>
                <a:latin typeface="Calibri" charset="0"/>
                <a:ea typeface="宋体" charset="0"/>
                <a:cs typeface="宋体" charset="0"/>
              </a:defRPr>
            </a:lvl4pPr>
            <a:lvl5pPr marL="1866268" indent="-207363">
              <a:defRPr>
                <a:solidFill>
                  <a:schemeClr val="tx1"/>
                </a:solidFill>
                <a:latin typeface="Calibri" charset="0"/>
                <a:ea typeface="宋体" charset="0"/>
                <a:cs typeface="宋体" charset="0"/>
              </a:defRPr>
            </a:lvl5pPr>
            <a:lvl6pPr marL="2280994" indent="-207363" fontAlgn="base">
              <a:spcBef>
                <a:spcPct val="0"/>
              </a:spcBef>
              <a:spcAft>
                <a:spcPct val="0"/>
              </a:spcAft>
              <a:defRPr>
                <a:solidFill>
                  <a:schemeClr val="tx1"/>
                </a:solidFill>
                <a:latin typeface="Calibri" charset="0"/>
                <a:ea typeface="宋体" charset="0"/>
                <a:cs typeface="宋体" charset="0"/>
              </a:defRPr>
            </a:lvl6pPr>
            <a:lvl7pPr marL="2695720" indent="-207363" fontAlgn="base">
              <a:spcBef>
                <a:spcPct val="0"/>
              </a:spcBef>
              <a:spcAft>
                <a:spcPct val="0"/>
              </a:spcAft>
              <a:defRPr>
                <a:solidFill>
                  <a:schemeClr val="tx1"/>
                </a:solidFill>
                <a:latin typeface="Calibri" charset="0"/>
                <a:ea typeface="宋体" charset="0"/>
                <a:cs typeface="宋体" charset="0"/>
              </a:defRPr>
            </a:lvl7pPr>
            <a:lvl8pPr marL="3110446" indent="-207363" fontAlgn="base">
              <a:spcBef>
                <a:spcPct val="0"/>
              </a:spcBef>
              <a:spcAft>
                <a:spcPct val="0"/>
              </a:spcAft>
              <a:defRPr>
                <a:solidFill>
                  <a:schemeClr val="tx1"/>
                </a:solidFill>
                <a:latin typeface="Calibri" charset="0"/>
                <a:ea typeface="宋体" charset="0"/>
                <a:cs typeface="宋体" charset="0"/>
              </a:defRPr>
            </a:lvl8pPr>
            <a:lvl9pPr marL="3525172" indent="-207363" fontAlgn="base">
              <a:spcBef>
                <a:spcPct val="0"/>
              </a:spcBef>
              <a:spcAft>
                <a:spcPct val="0"/>
              </a:spcAft>
              <a:defRPr>
                <a:solidFill>
                  <a:schemeClr val="tx1"/>
                </a:solidFill>
                <a:latin typeface="Calibri" charset="0"/>
                <a:ea typeface="宋体" charset="0"/>
                <a:cs typeface="宋体" charset="0"/>
              </a:defRPr>
            </a:lvl9pPr>
          </a:lstStyle>
          <a:p>
            <a:pPr eaLnBrk="1"/>
            <a:endParaRPr lang="en-US" altLang="zh-CN" smtClean="0">
              <a:solidFill>
                <a:prstClr val="black"/>
              </a:solidFill>
            </a:endParaRPr>
          </a:p>
        </p:txBody>
      </p:sp>
      <p:sp>
        <p:nvSpPr>
          <p:cNvPr id="4" name="灯片编号占位符 3"/>
          <p:cNvSpPr txBox="1">
            <a:spLocks noGrp="1"/>
          </p:cNvSpPr>
          <p:nvPr>
            <p:ph type="sldNum" sz="quarter" idx="4"/>
          </p:nvPr>
        </p:nvSpPr>
        <p:spPr>
          <a:xfrm>
            <a:off x="6552000" y="6356827"/>
            <a:ext cx="2134080" cy="364359"/>
          </a:xfrm>
          <a:prstGeom prst="rect">
            <a:avLst/>
          </a:prstGeom>
          <a:noFill/>
          <a:ln>
            <a:noFill/>
          </a:ln>
        </p:spPr>
        <p:txBody>
          <a:bodyPr vert="horz" wrap="square" lIns="81639" tIns="40820" rIns="81639" bIns="40820" numCol="1" anchor="t" anchorCtr="0" compatLnSpc="1">
            <a:prstTxWarp prst="textNoShape">
              <a:avLst/>
            </a:prstTxWarp>
          </a:bodyPr>
          <a:lstStyle>
            <a:lvl1pPr>
              <a:defRPr>
                <a:solidFill>
                  <a:srgbClr val="000000"/>
                </a:solidFill>
                <a:latin typeface="Calibri" charset="0"/>
                <a:ea typeface="宋体" charset="0"/>
                <a:cs typeface="Tahoma" charset="0"/>
              </a:defRPr>
            </a:lvl1pPr>
            <a:lvl2pPr marL="673930" indent="-259204">
              <a:defRPr>
                <a:solidFill>
                  <a:schemeClr val="tx1"/>
                </a:solidFill>
                <a:latin typeface="Calibri" charset="0"/>
                <a:ea typeface="宋体" charset="0"/>
                <a:cs typeface="宋体" charset="0"/>
              </a:defRPr>
            </a:lvl2pPr>
            <a:lvl3pPr marL="1036815" indent="-207363">
              <a:defRPr>
                <a:solidFill>
                  <a:schemeClr val="tx1"/>
                </a:solidFill>
                <a:latin typeface="Calibri" charset="0"/>
                <a:ea typeface="宋体" charset="0"/>
                <a:cs typeface="宋体" charset="0"/>
              </a:defRPr>
            </a:lvl3pPr>
            <a:lvl4pPr marL="1451541" indent="-207363">
              <a:defRPr>
                <a:solidFill>
                  <a:schemeClr val="tx1"/>
                </a:solidFill>
                <a:latin typeface="Calibri" charset="0"/>
                <a:ea typeface="宋体" charset="0"/>
                <a:cs typeface="宋体" charset="0"/>
              </a:defRPr>
            </a:lvl4pPr>
            <a:lvl5pPr marL="1866268" indent="-207363">
              <a:defRPr>
                <a:solidFill>
                  <a:schemeClr val="tx1"/>
                </a:solidFill>
                <a:latin typeface="Calibri" charset="0"/>
                <a:ea typeface="宋体" charset="0"/>
                <a:cs typeface="宋体" charset="0"/>
              </a:defRPr>
            </a:lvl5pPr>
            <a:lvl6pPr marL="2280994" indent="-207363" fontAlgn="base">
              <a:spcBef>
                <a:spcPct val="0"/>
              </a:spcBef>
              <a:spcAft>
                <a:spcPct val="0"/>
              </a:spcAft>
              <a:defRPr>
                <a:solidFill>
                  <a:schemeClr val="tx1"/>
                </a:solidFill>
                <a:latin typeface="Calibri" charset="0"/>
                <a:ea typeface="宋体" charset="0"/>
                <a:cs typeface="宋体" charset="0"/>
              </a:defRPr>
            </a:lvl6pPr>
            <a:lvl7pPr marL="2695720" indent="-207363" fontAlgn="base">
              <a:spcBef>
                <a:spcPct val="0"/>
              </a:spcBef>
              <a:spcAft>
                <a:spcPct val="0"/>
              </a:spcAft>
              <a:defRPr>
                <a:solidFill>
                  <a:schemeClr val="tx1"/>
                </a:solidFill>
                <a:latin typeface="Calibri" charset="0"/>
                <a:ea typeface="宋体" charset="0"/>
                <a:cs typeface="宋体" charset="0"/>
              </a:defRPr>
            </a:lvl7pPr>
            <a:lvl8pPr marL="3110446" indent="-207363" fontAlgn="base">
              <a:spcBef>
                <a:spcPct val="0"/>
              </a:spcBef>
              <a:spcAft>
                <a:spcPct val="0"/>
              </a:spcAft>
              <a:defRPr>
                <a:solidFill>
                  <a:schemeClr val="tx1"/>
                </a:solidFill>
                <a:latin typeface="Calibri" charset="0"/>
                <a:ea typeface="宋体" charset="0"/>
                <a:cs typeface="宋体" charset="0"/>
              </a:defRPr>
            </a:lvl8pPr>
            <a:lvl9pPr marL="3525172" indent="-207363" fontAlgn="base">
              <a:spcBef>
                <a:spcPct val="0"/>
              </a:spcBef>
              <a:spcAft>
                <a:spcPct val="0"/>
              </a:spcAft>
              <a:defRPr>
                <a:solidFill>
                  <a:schemeClr val="tx1"/>
                </a:solidFill>
                <a:latin typeface="Calibri" charset="0"/>
                <a:ea typeface="宋体" charset="0"/>
                <a:cs typeface="宋体" charset="0"/>
              </a:defRPr>
            </a:lvl9pPr>
          </a:lstStyle>
          <a:p>
            <a:pPr eaLnBrk="1" hangingPunct="1"/>
            <a:fld id="{120BEE0B-8F5F-6B42-9BA2-B110602278FA}" type="slidenum">
              <a:rPr lang="en-US" altLang="zh-CN" sz="1800" smtClean="0"/>
              <a:pPr eaLnBrk="1" hangingPunct="1"/>
              <a:t>‹#›</a:t>
            </a:fld>
            <a:endParaRPr lang="en-US" altLang="zh-CN" sz="1800" smtClean="0"/>
          </a:p>
        </p:txBody>
      </p:sp>
      <p:sp>
        <p:nvSpPr>
          <p:cNvPr id="5" name="标题占位符 4"/>
          <p:cNvSpPr txBox="1">
            <a:spLocks noGrp="1"/>
          </p:cNvSpPr>
          <p:nvPr>
            <p:ph type="title"/>
          </p:nvPr>
        </p:nvSpPr>
        <p:spPr>
          <a:xfrm>
            <a:off x="456480" y="273629"/>
            <a:ext cx="8229600" cy="1144921"/>
          </a:xfrm>
          <a:prstGeom prst="rect">
            <a:avLst/>
          </a:prstGeom>
          <a:noFill/>
          <a:ln>
            <a:noFill/>
          </a:ln>
        </p:spPr>
        <p:txBody>
          <a:bodyPr vert="horz" wrap="square" lIns="0" tIns="0" rIns="0" bIns="0" numCol="1" anchor="ctr" anchorCtr="0" compatLnSpc="1">
            <a:prstTxWarp prst="textNoShape">
              <a:avLst/>
            </a:prstTxWarp>
          </a:bodyPr>
          <a:lstStyle/>
          <a:p>
            <a:pPr lvl="0"/>
            <a:endParaRPr lang="en-US" altLang="zh-CN"/>
          </a:p>
        </p:txBody>
      </p:sp>
      <p:sp>
        <p:nvSpPr>
          <p:cNvPr id="6" name="文本占位符 5"/>
          <p:cNvSpPr txBox="1">
            <a:spLocks noGrp="1"/>
          </p:cNvSpPr>
          <p:nvPr>
            <p:ph type="body" idx="1"/>
          </p:nvPr>
        </p:nvSpPr>
        <p:spPr>
          <a:xfrm>
            <a:off x="456480" y="1604329"/>
            <a:ext cx="8229600" cy="4526396"/>
          </a:xfrm>
          <a:prstGeom prst="rect">
            <a:avLst/>
          </a:prstGeom>
          <a:noFill/>
          <a:ln>
            <a:noFill/>
          </a:ln>
        </p:spPr>
        <p:txBody>
          <a:bodyPr vert="horz" wrap="square" lIns="0" tIns="0" rIns="0" bIns="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spTree>
    <p:extLst>
      <p:ext uri="{BB962C8B-B14F-4D97-AF65-F5344CB8AC3E}">
        <p14:creationId xmlns:p14="http://schemas.microsoft.com/office/powerpoint/2010/main" val="388950188"/>
      </p:ext>
    </p:extLst>
  </p:cSld>
  <p:clrMap bg1="lt1" tx1="dk1" bg2="lt2" tx2="dk2" accent1="accent1" accent2="accent2" accent3="accent3" accent4="accent4" accent5="accent5" accent6="accent6" hlink="hlink" folHlink="folHlink"/>
  <p:sldLayoutIdLst>
    <p:sldLayoutId id="2147485083" r:id="rId1"/>
    <p:sldLayoutId id="2147485084" r:id="rId2"/>
    <p:sldLayoutId id="2147485085" r:id="rId3"/>
    <p:sldLayoutId id="2147485086" r:id="rId4"/>
    <p:sldLayoutId id="2147485087" r:id="rId5"/>
    <p:sldLayoutId id="2147485088" r:id="rId6"/>
    <p:sldLayoutId id="2147485089" r:id="rId7"/>
    <p:sldLayoutId id="2147485090" r:id="rId8"/>
    <p:sldLayoutId id="2147485091" r:id="rId9"/>
    <p:sldLayoutId id="2147485092" r:id="rId10"/>
    <p:sldLayoutId id="2147485093" r:id="rId11"/>
  </p:sldLayoutIdLst>
  <p:transition xmlns:p14="http://schemas.microsoft.com/office/powerpoint/2010/main" spd="slow"/>
  <p:txStyles>
    <p:titleStyle>
      <a:lvl1pPr algn="l" rtl="0" eaLnBrk="0" fontAlgn="base" hangingPunct="0">
        <a:spcBef>
          <a:spcPct val="0"/>
        </a:spcBef>
        <a:spcAft>
          <a:spcPct val="0"/>
        </a:spcAft>
        <a:defRPr lang="en-US" altLang="zh-CN" sz="2500" kern="1200">
          <a:solidFill>
            <a:srgbClr val="000000"/>
          </a:solidFill>
          <a:latin typeface="Times" pitchFamily="18"/>
          <a:ea typeface="宋体" charset="0"/>
          <a:cs typeface="宋体" charset="0"/>
        </a:defRPr>
      </a:lvl1pPr>
      <a:lvl2pPr algn="l" rtl="0" eaLnBrk="0" fontAlgn="base" hangingPunct="0">
        <a:spcBef>
          <a:spcPct val="0"/>
        </a:spcBef>
        <a:spcAft>
          <a:spcPct val="0"/>
        </a:spcAft>
        <a:defRPr sz="2500">
          <a:solidFill>
            <a:srgbClr val="000000"/>
          </a:solidFill>
          <a:latin typeface="Times" charset="0"/>
          <a:ea typeface="宋体" charset="0"/>
          <a:cs typeface="宋体" charset="0"/>
        </a:defRPr>
      </a:lvl2pPr>
      <a:lvl3pPr algn="l" rtl="0" eaLnBrk="0" fontAlgn="base" hangingPunct="0">
        <a:spcBef>
          <a:spcPct val="0"/>
        </a:spcBef>
        <a:spcAft>
          <a:spcPct val="0"/>
        </a:spcAft>
        <a:defRPr sz="2500">
          <a:solidFill>
            <a:srgbClr val="000000"/>
          </a:solidFill>
          <a:latin typeface="Times" charset="0"/>
          <a:ea typeface="宋体" charset="0"/>
          <a:cs typeface="宋体" charset="0"/>
        </a:defRPr>
      </a:lvl3pPr>
      <a:lvl4pPr algn="l" rtl="0" eaLnBrk="0" fontAlgn="base" hangingPunct="0">
        <a:spcBef>
          <a:spcPct val="0"/>
        </a:spcBef>
        <a:spcAft>
          <a:spcPct val="0"/>
        </a:spcAft>
        <a:defRPr sz="2500">
          <a:solidFill>
            <a:srgbClr val="000000"/>
          </a:solidFill>
          <a:latin typeface="Times" charset="0"/>
          <a:ea typeface="宋体" charset="0"/>
          <a:cs typeface="宋体" charset="0"/>
        </a:defRPr>
      </a:lvl4pPr>
      <a:lvl5pPr algn="l" rtl="0" eaLnBrk="0" fontAlgn="base" hangingPunct="0">
        <a:spcBef>
          <a:spcPct val="0"/>
        </a:spcBef>
        <a:spcAft>
          <a:spcPct val="0"/>
        </a:spcAft>
        <a:defRPr sz="2500">
          <a:solidFill>
            <a:srgbClr val="000000"/>
          </a:solidFill>
          <a:latin typeface="Times" charset="0"/>
          <a:ea typeface="宋体" charset="0"/>
          <a:cs typeface="宋体" charset="0"/>
        </a:defRPr>
      </a:lvl5pPr>
      <a:lvl6pPr marL="414726" algn="l" rtl="0" eaLnBrk="0" fontAlgn="base" hangingPunct="0">
        <a:spcBef>
          <a:spcPct val="0"/>
        </a:spcBef>
        <a:spcAft>
          <a:spcPct val="0"/>
        </a:spcAft>
        <a:defRPr sz="2500">
          <a:solidFill>
            <a:srgbClr val="000000"/>
          </a:solidFill>
          <a:latin typeface="Times" charset="0"/>
          <a:ea typeface="宋体" charset="0"/>
          <a:cs typeface="宋体" charset="0"/>
        </a:defRPr>
      </a:lvl6pPr>
      <a:lvl7pPr marL="829452" algn="l" rtl="0" eaLnBrk="0" fontAlgn="base" hangingPunct="0">
        <a:spcBef>
          <a:spcPct val="0"/>
        </a:spcBef>
        <a:spcAft>
          <a:spcPct val="0"/>
        </a:spcAft>
        <a:defRPr sz="2500">
          <a:solidFill>
            <a:srgbClr val="000000"/>
          </a:solidFill>
          <a:latin typeface="Times" charset="0"/>
          <a:ea typeface="宋体" charset="0"/>
          <a:cs typeface="宋体" charset="0"/>
        </a:defRPr>
      </a:lvl7pPr>
      <a:lvl8pPr marL="1244178" algn="l" rtl="0" eaLnBrk="0" fontAlgn="base" hangingPunct="0">
        <a:spcBef>
          <a:spcPct val="0"/>
        </a:spcBef>
        <a:spcAft>
          <a:spcPct val="0"/>
        </a:spcAft>
        <a:defRPr sz="2500">
          <a:solidFill>
            <a:srgbClr val="000000"/>
          </a:solidFill>
          <a:latin typeface="Times" charset="0"/>
          <a:ea typeface="宋体" charset="0"/>
          <a:cs typeface="宋体" charset="0"/>
        </a:defRPr>
      </a:lvl8pPr>
      <a:lvl9pPr marL="1658904" algn="l" rtl="0" eaLnBrk="0" fontAlgn="base" hangingPunct="0">
        <a:spcBef>
          <a:spcPct val="0"/>
        </a:spcBef>
        <a:spcAft>
          <a:spcPct val="0"/>
        </a:spcAft>
        <a:defRPr sz="2500">
          <a:solidFill>
            <a:srgbClr val="000000"/>
          </a:solidFill>
          <a:latin typeface="Times" charset="0"/>
          <a:ea typeface="宋体" charset="0"/>
          <a:cs typeface="宋体" charset="0"/>
        </a:defRPr>
      </a:lvl9pPr>
    </p:titleStyle>
    <p:bodyStyle>
      <a:lvl1pPr algn="l" rtl="0" eaLnBrk="0" fontAlgn="base">
        <a:spcBef>
          <a:spcPct val="0"/>
        </a:spcBef>
        <a:spcAft>
          <a:spcPts val="1418"/>
        </a:spcAft>
        <a:defRPr lang="en-US" altLang="zh-CN" sz="3200" kern="1200">
          <a:solidFill>
            <a:srgbClr val="000000"/>
          </a:solidFill>
          <a:latin typeface="Calibri" pitchFamily="18"/>
          <a:ea typeface="宋体" charset="0"/>
          <a:cs typeface="宋体" charset="0"/>
        </a:defRPr>
      </a:lvl1pPr>
      <a:lvl2pPr marL="673930" indent="-259204" algn="l" rtl="0" eaLnBrk="0" fontAlgn="base" hangingPunct="0">
        <a:spcBef>
          <a:spcPct val="20000"/>
        </a:spcBef>
        <a:spcAft>
          <a:spcPct val="0"/>
        </a:spcAft>
        <a:buChar char="–"/>
        <a:defRPr sz="2500">
          <a:solidFill>
            <a:schemeClr val="tx1"/>
          </a:solidFill>
          <a:latin typeface="Arial" charset="0"/>
          <a:ea typeface="宋体" charset="0"/>
          <a:cs typeface="宋体" charset="0"/>
        </a:defRPr>
      </a:lvl2pPr>
      <a:lvl3pPr marL="1036815" indent="-207363" algn="l" rtl="0" eaLnBrk="0" fontAlgn="base" hangingPunct="0">
        <a:spcBef>
          <a:spcPct val="20000"/>
        </a:spcBef>
        <a:spcAft>
          <a:spcPct val="0"/>
        </a:spcAft>
        <a:buChar char="•"/>
        <a:defRPr sz="2200">
          <a:solidFill>
            <a:schemeClr val="tx1"/>
          </a:solidFill>
          <a:latin typeface="Arial" charset="0"/>
          <a:ea typeface="宋体" charset="0"/>
          <a:cs typeface="宋体" charset="0"/>
        </a:defRPr>
      </a:lvl3pPr>
      <a:lvl4pPr marL="1451541" indent="-207363" algn="l" rtl="0" eaLnBrk="0" fontAlgn="base" hangingPunct="0">
        <a:spcBef>
          <a:spcPct val="20000"/>
        </a:spcBef>
        <a:spcAft>
          <a:spcPct val="0"/>
        </a:spcAft>
        <a:buChar char="–"/>
        <a:defRPr sz="1800">
          <a:solidFill>
            <a:schemeClr val="tx1"/>
          </a:solidFill>
          <a:latin typeface="Arial" charset="0"/>
          <a:ea typeface="宋体" charset="0"/>
          <a:cs typeface="宋体" charset="0"/>
        </a:defRPr>
      </a:lvl4pPr>
      <a:lvl5pPr marL="1866268" indent="-207363" algn="l" rtl="0" eaLnBrk="0" fontAlgn="base" hangingPunct="0">
        <a:spcBef>
          <a:spcPct val="20000"/>
        </a:spcBef>
        <a:spcAft>
          <a:spcPct val="0"/>
        </a:spcAft>
        <a:buChar char="»"/>
        <a:defRPr sz="1800">
          <a:solidFill>
            <a:schemeClr val="tx1"/>
          </a:solidFill>
          <a:latin typeface="Arial" charset="0"/>
          <a:ea typeface="宋体" charset="0"/>
          <a:cs typeface="宋体" charset="0"/>
        </a:defRPr>
      </a:lvl5pPr>
      <a:lvl6pPr marL="2280994" indent="-207363" algn="l" rtl="0" eaLnBrk="0" fontAlgn="base" hangingPunct="0">
        <a:spcBef>
          <a:spcPct val="20000"/>
        </a:spcBef>
        <a:spcAft>
          <a:spcPct val="0"/>
        </a:spcAft>
        <a:buChar char="»"/>
        <a:defRPr sz="1800">
          <a:solidFill>
            <a:schemeClr val="tx1"/>
          </a:solidFill>
          <a:latin typeface="Arial" charset="0"/>
          <a:ea typeface="宋体" charset="0"/>
          <a:cs typeface="宋体" charset="0"/>
        </a:defRPr>
      </a:lvl6pPr>
      <a:lvl7pPr marL="2695720" indent="-207363" algn="l" rtl="0" eaLnBrk="0" fontAlgn="base" hangingPunct="0">
        <a:spcBef>
          <a:spcPct val="20000"/>
        </a:spcBef>
        <a:spcAft>
          <a:spcPct val="0"/>
        </a:spcAft>
        <a:buChar char="»"/>
        <a:defRPr sz="1800">
          <a:solidFill>
            <a:schemeClr val="tx1"/>
          </a:solidFill>
          <a:latin typeface="Arial" charset="0"/>
          <a:ea typeface="宋体" charset="0"/>
          <a:cs typeface="宋体" charset="0"/>
        </a:defRPr>
      </a:lvl7pPr>
      <a:lvl8pPr marL="3110446" indent="-207363" algn="l" rtl="0" eaLnBrk="0" fontAlgn="base" hangingPunct="0">
        <a:spcBef>
          <a:spcPct val="20000"/>
        </a:spcBef>
        <a:spcAft>
          <a:spcPct val="0"/>
        </a:spcAft>
        <a:buChar char="»"/>
        <a:defRPr sz="1800">
          <a:solidFill>
            <a:schemeClr val="tx1"/>
          </a:solidFill>
          <a:latin typeface="Arial" charset="0"/>
          <a:ea typeface="宋体" charset="0"/>
          <a:cs typeface="宋体" charset="0"/>
        </a:defRPr>
      </a:lvl8pPr>
      <a:lvl9pPr marL="3525172" indent="-207363" algn="l" rtl="0" eaLnBrk="0" fontAlgn="base" hangingPunct="0">
        <a:spcBef>
          <a:spcPct val="20000"/>
        </a:spcBef>
        <a:spcAft>
          <a:spcPct val="0"/>
        </a:spcAft>
        <a:buChar char="»"/>
        <a:defRPr sz="1800">
          <a:solidFill>
            <a:schemeClr val="tx1"/>
          </a:solidFill>
          <a:latin typeface="Arial" charset="0"/>
          <a:ea typeface="宋体" charset="0"/>
          <a:cs typeface="宋体" charset="0"/>
        </a:defRPr>
      </a:lvl9pPr>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日期占位符 1"/>
          <p:cNvSpPr txBox="1">
            <a:spLocks noGrp="1"/>
          </p:cNvSpPr>
          <p:nvPr>
            <p:ph type="dt" sz="half" idx="2"/>
          </p:nvPr>
        </p:nvSpPr>
        <p:spPr>
          <a:xfrm>
            <a:off x="456482" y="6356827"/>
            <a:ext cx="2134080" cy="364359"/>
          </a:xfrm>
          <a:prstGeom prst="rect">
            <a:avLst/>
          </a:prstGeom>
          <a:noFill/>
          <a:ln>
            <a:noFill/>
          </a:ln>
        </p:spPr>
        <p:txBody>
          <a:bodyPr vert="horz" wrap="square" lIns="81631" tIns="40816" rIns="81631" bIns="40816" numCol="1" anchor="t" anchorCtr="0" compatLnSpc="1">
            <a:prstTxWarp prst="textNoShape">
              <a:avLst/>
            </a:prstTxWarp>
          </a:bodyPr>
          <a:lstStyle>
            <a:lvl1pPr eaLnBrk="1" hangingPunct="1">
              <a:defRPr smtClean="0">
                <a:solidFill>
                  <a:srgbClr val="000000"/>
                </a:solidFill>
                <a:latin typeface="Calibri" charset="0"/>
                <a:ea typeface="宋体" charset="0"/>
                <a:cs typeface="Tahoma" charset="0"/>
              </a:defRPr>
            </a:lvl1pPr>
            <a:lvl2pPr marL="673860" indent="-259178" eaLnBrk="0" hangingPunct="0">
              <a:defRPr>
                <a:solidFill>
                  <a:schemeClr val="tx1"/>
                </a:solidFill>
                <a:latin typeface="Calibri" charset="0"/>
                <a:ea typeface="宋体" charset="0"/>
                <a:cs typeface="宋体" charset="0"/>
              </a:defRPr>
            </a:lvl2pPr>
            <a:lvl3pPr marL="1036707" indent="-207341" eaLnBrk="0" hangingPunct="0">
              <a:defRPr>
                <a:solidFill>
                  <a:schemeClr val="tx1"/>
                </a:solidFill>
                <a:latin typeface="Calibri" charset="0"/>
                <a:ea typeface="宋体" charset="0"/>
                <a:cs typeface="宋体" charset="0"/>
              </a:defRPr>
            </a:lvl3pPr>
            <a:lvl4pPr marL="1451391" indent="-207341" eaLnBrk="0" hangingPunct="0">
              <a:defRPr>
                <a:solidFill>
                  <a:schemeClr val="tx1"/>
                </a:solidFill>
                <a:latin typeface="Calibri" charset="0"/>
                <a:ea typeface="宋体" charset="0"/>
                <a:cs typeface="宋体" charset="0"/>
              </a:defRPr>
            </a:lvl4pPr>
            <a:lvl5pPr marL="1866074" indent="-207341" eaLnBrk="0" hangingPunct="0">
              <a:defRPr>
                <a:solidFill>
                  <a:schemeClr val="tx1"/>
                </a:solidFill>
                <a:latin typeface="Calibri" charset="0"/>
                <a:ea typeface="宋体" charset="0"/>
                <a:cs typeface="宋体" charset="0"/>
              </a:defRPr>
            </a:lvl5pPr>
            <a:lvl6pPr marL="2280758" indent="-207341" eaLnBrk="0" fontAlgn="base" hangingPunct="0">
              <a:spcBef>
                <a:spcPct val="0"/>
              </a:spcBef>
              <a:spcAft>
                <a:spcPct val="0"/>
              </a:spcAft>
              <a:defRPr>
                <a:solidFill>
                  <a:schemeClr val="tx1"/>
                </a:solidFill>
                <a:latin typeface="Calibri" charset="0"/>
                <a:ea typeface="宋体" charset="0"/>
                <a:cs typeface="宋体" charset="0"/>
              </a:defRPr>
            </a:lvl6pPr>
            <a:lvl7pPr marL="2695440" indent="-207341" eaLnBrk="0" fontAlgn="base" hangingPunct="0">
              <a:spcBef>
                <a:spcPct val="0"/>
              </a:spcBef>
              <a:spcAft>
                <a:spcPct val="0"/>
              </a:spcAft>
              <a:defRPr>
                <a:solidFill>
                  <a:schemeClr val="tx1"/>
                </a:solidFill>
                <a:latin typeface="Calibri" charset="0"/>
                <a:ea typeface="宋体" charset="0"/>
                <a:cs typeface="宋体" charset="0"/>
              </a:defRPr>
            </a:lvl7pPr>
            <a:lvl8pPr marL="3110124" indent="-207341" eaLnBrk="0" fontAlgn="base" hangingPunct="0">
              <a:spcBef>
                <a:spcPct val="0"/>
              </a:spcBef>
              <a:spcAft>
                <a:spcPct val="0"/>
              </a:spcAft>
              <a:defRPr>
                <a:solidFill>
                  <a:schemeClr val="tx1"/>
                </a:solidFill>
                <a:latin typeface="Calibri" charset="0"/>
                <a:ea typeface="宋体" charset="0"/>
                <a:cs typeface="宋体" charset="0"/>
              </a:defRPr>
            </a:lvl8pPr>
            <a:lvl9pPr marL="3524806" indent="-207341" eaLnBrk="0" fontAlgn="base" hangingPunct="0">
              <a:spcBef>
                <a:spcPct val="0"/>
              </a:spcBef>
              <a:spcAft>
                <a:spcPct val="0"/>
              </a:spcAft>
              <a:defRPr>
                <a:solidFill>
                  <a:schemeClr val="tx1"/>
                </a:solidFill>
                <a:latin typeface="Calibri" charset="0"/>
                <a:ea typeface="宋体" charset="0"/>
                <a:cs typeface="宋体" charset="0"/>
              </a:defRPr>
            </a:lvl9pPr>
          </a:lstStyle>
          <a:p>
            <a:pPr>
              <a:defRPr/>
            </a:pPr>
            <a:fld id="{9F12EDA5-4DE2-6C41-B771-C3E0407CDCC4}" type="datetime1">
              <a:rPr lang="en-US" altLang="zh-CN" sz="1800"/>
              <a:pPr>
                <a:defRPr/>
              </a:pPr>
              <a:t>5/29/14</a:t>
            </a:fld>
            <a:endParaRPr lang="en-US" altLang="zh-CN" sz="1800"/>
          </a:p>
        </p:txBody>
      </p:sp>
      <p:sp>
        <p:nvSpPr>
          <p:cNvPr id="3" name="页脚占位符 2"/>
          <p:cNvSpPr txBox="1">
            <a:spLocks noGrp="1"/>
          </p:cNvSpPr>
          <p:nvPr>
            <p:ph type="ftr" sz="quarter" idx="3"/>
          </p:nvPr>
        </p:nvSpPr>
        <p:spPr>
          <a:xfrm>
            <a:off x="3123360" y="6356827"/>
            <a:ext cx="2895840" cy="364359"/>
          </a:xfrm>
          <a:prstGeom prst="rect">
            <a:avLst/>
          </a:prstGeom>
          <a:noFill/>
          <a:ln>
            <a:noFill/>
          </a:ln>
        </p:spPr>
        <p:txBody>
          <a:bodyPr vert="horz" wrap="square" lIns="81631" tIns="40816" rIns="81631" bIns="40816" numCol="1" anchor="t" anchorCtr="0" compatLnSpc="1">
            <a:prstTxWarp prst="textNoShape">
              <a:avLst/>
            </a:prstTxWarp>
          </a:bodyPr>
          <a:lstStyle>
            <a:lvl1pPr eaLnBrk="1" hangingPunct="0">
              <a:defRPr sz="2200" smtClean="0">
                <a:solidFill>
                  <a:schemeClr val="tx1"/>
                </a:solidFill>
                <a:latin typeface="Times New Roman" charset="0"/>
                <a:ea typeface="Arial Unicode MS" charset="0"/>
                <a:cs typeface="Tahoma" charset="0"/>
              </a:defRPr>
            </a:lvl1pPr>
            <a:lvl2pPr marL="673860" indent="-259178" eaLnBrk="0" hangingPunct="0">
              <a:defRPr>
                <a:solidFill>
                  <a:schemeClr val="tx1"/>
                </a:solidFill>
                <a:latin typeface="Calibri" charset="0"/>
                <a:ea typeface="宋体" charset="0"/>
                <a:cs typeface="宋体" charset="0"/>
              </a:defRPr>
            </a:lvl2pPr>
            <a:lvl3pPr marL="1036707" indent="-207341" eaLnBrk="0" hangingPunct="0">
              <a:defRPr>
                <a:solidFill>
                  <a:schemeClr val="tx1"/>
                </a:solidFill>
                <a:latin typeface="Calibri" charset="0"/>
                <a:ea typeface="宋体" charset="0"/>
                <a:cs typeface="宋体" charset="0"/>
              </a:defRPr>
            </a:lvl3pPr>
            <a:lvl4pPr marL="1451391" indent="-207341" eaLnBrk="0" hangingPunct="0">
              <a:defRPr>
                <a:solidFill>
                  <a:schemeClr val="tx1"/>
                </a:solidFill>
                <a:latin typeface="Calibri" charset="0"/>
                <a:ea typeface="宋体" charset="0"/>
                <a:cs typeface="宋体" charset="0"/>
              </a:defRPr>
            </a:lvl4pPr>
            <a:lvl5pPr marL="1866074" indent="-207341" eaLnBrk="0" hangingPunct="0">
              <a:defRPr>
                <a:solidFill>
                  <a:schemeClr val="tx1"/>
                </a:solidFill>
                <a:latin typeface="Calibri" charset="0"/>
                <a:ea typeface="宋体" charset="0"/>
                <a:cs typeface="宋体" charset="0"/>
              </a:defRPr>
            </a:lvl5pPr>
            <a:lvl6pPr marL="2280758" indent="-207341" eaLnBrk="0" fontAlgn="base" hangingPunct="0">
              <a:spcBef>
                <a:spcPct val="0"/>
              </a:spcBef>
              <a:spcAft>
                <a:spcPct val="0"/>
              </a:spcAft>
              <a:defRPr>
                <a:solidFill>
                  <a:schemeClr val="tx1"/>
                </a:solidFill>
                <a:latin typeface="Calibri" charset="0"/>
                <a:ea typeface="宋体" charset="0"/>
                <a:cs typeface="宋体" charset="0"/>
              </a:defRPr>
            </a:lvl6pPr>
            <a:lvl7pPr marL="2695440" indent="-207341" eaLnBrk="0" fontAlgn="base" hangingPunct="0">
              <a:spcBef>
                <a:spcPct val="0"/>
              </a:spcBef>
              <a:spcAft>
                <a:spcPct val="0"/>
              </a:spcAft>
              <a:defRPr>
                <a:solidFill>
                  <a:schemeClr val="tx1"/>
                </a:solidFill>
                <a:latin typeface="Calibri" charset="0"/>
                <a:ea typeface="宋体" charset="0"/>
                <a:cs typeface="宋体" charset="0"/>
              </a:defRPr>
            </a:lvl7pPr>
            <a:lvl8pPr marL="3110124" indent="-207341" eaLnBrk="0" fontAlgn="base" hangingPunct="0">
              <a:spcBef>
                <a:spcPct val="0"/>
              </a:spcBef>
              <a:spcAft>
                <a:spcPct val="0"/>
              </a:spcAft>
              <a:defRPr>
                <a:solidFill>
                  <a:schemeClr val="tx1"/>
                </a:solidFill>
                <a:latin typeface="Calibri" charset="0"/>
                <a:ea typeface="宋体" charset="0"/>
                <a:cs typeface="宋体" charset="0"/>
              </a:defRPr>
            </a:lvl8pPr>
            <a:lvl9pPr marL="3524806" indent="-207341" eaLnBrk="0" fontAlgn="base" hangingPunct="0">
              <a:spcBef>
                <a:spcPct val="0"/>
              </a:spcBef>
              <a:spcAft>
                <a:spcPct val="0"/>
              </a:spcAft>
              <a:defRPr>
                <a:solidFill>
                  <a:schemeClr val="tx1"/>
                </a:solidFill>
                <a:latin typeface="Calibri" charset="0"/>
                <a:ea typeface="宋体" charset="0"/>
                <a:cs typeface="宋体" charset="0"/>
              </a:defRPr>
            </a:lvl9pPr>
          </a:lstStyle>
          <a:p>
            <a:pPr>
              <a:defRPr/>
            </a:pPr>
            <a:endParaRPr lang="en-US" altLang="zh-CN">
              <a:solidFill>
                <a:prstClr val="black"/>
              </a:solidFill>
            </a:endParaRPr>
          </a:p>
        </p:txBody>
      </p:sp>
      <p:sp>
        <p:nvSpPr>
          <p:cNvPr id="4" name="灯片编号占位符 3"/>
          <p:cNvSpPr txBox="1">
            <a:spLocks noGrp="1"/>
          </p:cNvSpPr>
          <p:nvPr>
            <p:ph type="sldNum" sz="quarter" idx="4"/>
          </p:nvPr>
        </p:nvSpPr>
        <p:spPr>
          <a:xfrm>
            <a:off x="6552000" y="6356827"/>
            <a:ext cx="2134080" cy="364359"/>
          </a:xfrm>
          <a:prstGeom prst="rect">
            <a:avLst/>
          </a:prstGeom>
          <a:noFill/>
          <a:ln>
            <a:noFill/>
          </a:ln>
        </p:spPr>
        <p:txBody>
          <a:bodyPr vert="horz" wrap="square" lIns="81631" tIns="40816" rIns="81631" bIns="40816" numCol="1" anchor="t" anchorCtr="0" compatLnSpc="1">
            <a:prstTxWarp prst="textNoShape">
              <a:avLst/>
            </a:prstTxWarp>
          </a:bodyPr>
          <a:lstStyle>
            <a:lvl1pPr eaLnBrk="1" hangingPunct="1">
              <a:defRPr smtClean="0">
                <a:solidFill>
                  <a:srgbClr val="000000"/>
                </a:solidFill>
                <a:latin typeface="Calibri" charset="0"/>
                <a:ea typeface="宋体" charset="0"/>
                <a:cs typeface="Tahoma" charset="0"/>
              </a:defRPr>
            </a:lvl1pPr>
            <a:lvl2pPr marL="673860" indent="-259178" eaLnBrk="0" hangingPunct="0">
              <a:defRPr>
                <a:solidFill>
                  <a:schemeClr val="tx1"/>
                </a:solidFill>
                <a:latin typeface="Calibri" charset="0"/>
                <a:ea typeface="宋体" charset="0"/>
                <a:cs typeface="宋体" charset="0"/>
              </a:defRPr>
            </a:lvl2pPr>
            <a:lvl3pPr marL="1036707" indent="-207341" eaLnBrk="0" hangingPunct="0">
              <a:defRPr>
                <a:solidFill>
                  <a:schemeClr val="tx1"/>
                </a:solidFill>
                <a:latin typeface="Calibri" charset="0"/>
                <a:ea typeface="宋体" charset="0"/>
                <a:cs typeface="宋体" charset="0"/>
              </a:defRPr>
            </a:lvl3pPr>
            <a:lvl4pPr marL="1451391" indent="-207341" eaLnBrk="0" hangingPunct="0">
              <a:defRPr>
                <a:solidFill>
                  <a:schemeClr val="tx1"/>
                </a:solidFill>
                <a:latin typeface="Calibri" charset="0"/>
                <a:ea typeface="宋体" charset="0"/>
                <a:cs typeface="宋体" charset="0"/>
              </a:defRPr>
            </a:lvl4pPr>
            <a:lvl5pPr marL="1866074" indent="-207341" eaLnBrk="0" hangingPunct="0">
              <a:defRPr>
                <a:solidFill>
                  <a:schemeClr val="tx1"/>
                </a:solidFill>
                <a:latin typeface="Calibri" charset="0"/>
                <a:ea typeface="宋体" charset="0"/>
                <a:cs typeface="宋体" charset="0"/>
              </a:defRPr>
            </a:lvl5pPr>
            <a:lvl6pPr marL="2280758" indent="-207341" eaLnBrk="0" fontAlgn="base" hangingPunct="0">
              <a:spcBef>
                <a:spcPct val="0"/>
              </a:spcBef>
              <a:spcAft>
                <a:spcPct val="0"/>
              </a:spcAft>
              <a:defRPr>
                <a:solidFill>
                  <a:schemeClr val="tx1"/>
                </a:solidFill>
                <a:latin typeface="Calibri" charset="0"/>
                <a:ea typeface="宋体" charset="0"/>
                <a:cs typeface="宋体" charset="0"/>
              </a:defRPr>
            </a:lvl6pPr>
            <a:lvl7pPr marL="2695440" indent="-207341" eaLnBrk="0" fontAlgn="base" hangingPunct="0">
              <a:spcBef>
                <a:spcPct val="0"/>
              </a:spcBef>
              <a:spcAft>
                <a:spcPct val="0"/>
              </a:spcAft>
              <a:defRPr>
                <a:solidFill>
                  <a:schemeClr val="tx1"/>
                </a:solidFill>
                <a:latin typeface="Calibri" charset="0"/>
                <a:ea typeface="宋体" charset="0"/>
                <a:cs typeface="宋体" charset="0"/>
              </a:defRPr>
            </a:lvl7pPr>
            <a:lvl8pPr marL="3110124" indent="-207341" eaLnBrk="0" fontAlgn="base" hangingPunct="0">
              <a:spcBef>
                <a:spcPct val="0"/>
              </a:spcBef>
              <a:spcAft>
                <a:spcPct val="0"/>
              </a:spcAft>
              <a:defRPr>
                <a:solidFill>
                  <a:schemeClr val="tx1"/>
                </a:solidFill>
                <a:latin typeface="Calibri" charset="0"/>
                <a:ea typeface="宋体" charset="0"/>
                <a:cs typeface="宋体" charset="0"/>
              </a:defRPr>
            </a:lvl8pPr>
            <a:lvl9pPr marL="3524806" indent="-207341" eaLnBrk="0" fontAlgn="base" hangingPunct="0">
              <a:spcBef>
                <a:spcPct val="0"/>
              </a:spcBef>
              <a:spcAft>
                <a:spcPct val="0"/>
              </a:spcAft>
              <a:defRPr>
                <a:solidFill>
                  <a:schemeClr val="tx1"/>
                </a:solidFill>
                <a:latin typeface="Calibri" charset="0"/>
                <a:ea typeface="宋体" charset="0"/>
                <a:cs typeface="宋体" charset="0"/>
              </a:defRPr>
            </a:lvl9pPr>
          </a:lstStyle>
          <a:p>
            <a:pPr>
              <a:defRPr/>
            </a:pPr>
            <a:fld id="{7C24B0B6-D4F1-3A42-9899-9ECAD39C9906}" type="slidenum">
              <a:rPr lang="en-US" altLang="zh-CN" sz="1800"/>
              <a:pPr>
                <a:defRPr/>
              </a:pPr>
              <a:t>‹#›</a:t>
            </a:fld>
            <a:endParaRPr lang="en-US" altLang="zh-CN" sz="1800"/>
          </a:p>
        </p:txBody>
      </p:sp>
      <p:sp>
        <p:nvSpPr>
          <p:cNvPr id="25605" name="标题占位符 4"/>
          <p:cNvSpPr txBox="1">
            <a:spLocks noGrp="1"/>
          </p:cNvSpPr>
          <p:nvPr>
            <p:ph type="title"/>
          </p:nvPr>
        </p:nvSpPr>
        <p:spPr bwMode="auto">
          <a:xfrm>
            <a:off x="456480" y="273630"/>
            <a:ext cx="8229600" cy="114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endParaRPr lang="en-US" altLang="zh-CN"/>
          </a:p>
        </p:txBody>
      </p:sp>
      <p:sp>
        <p:nvSpPr>
          <p:cNvPr id="25606" name="文本占位符 5"/>
          <p:cNvSpPr txBox="1">
            <a:spLocks noGrp="1"/>
          </p:cNvSpPr>
          <p:nvPr>
            <p:ph type="body" idx="1"/>
          </p:nvPr>
        </p:nvSpPr>
        <p:spPr bwMode="auto">
          <a:xfrm>
            <a:off x="456480" y="1604330"/>
            <a:ext cx="8229600" cy="452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spTree>
    <p:extLst>
      <p:ext uri="{BB962C8B-B14F-4D97-AF65-F5344CB8AC3E}">
        <p14:creationId xmlns:p14="http://schemas.microsoft.com/office/powerpoint/2010/main" val="648099804"/>
      </p:ext>
    </p:extLst>
  </p:cSld>
  <p:clrMap bg1="lt1" tx1="dk1" bg2="lt2" tx2="dk2" accent1="accent1" accent2="accent2" accent3="accent3" accent4="accent4" accent5="accent5" accent6="accent6" hlink="hlink" folHlink="folHlink"/>
  <p:sldLayoutIdLst>
    <p:sldLayoutId id="2147485095" r:id="rId1"/>
    <p:sldLayoutId id="2147485096" r:id="rId2"/>
    <p:sldLayoutId id="2147485097" r:id="rId3"/>
    <p:sldLayoutId id="2147485098" r:id="rId4"/>
    <p:sldLayoutId id="2147485099" r:id="rId5"/>
    <p:sldLayoutId id="2147485100" r:id="rId6"/>
    <p:sldLayoutId id="2147485101" r:id="rId7"/>
    <p:sldLayoutId id="2147485102" r:id="rId8"/>
    <p:sldLayoutId id="2147485103" r:id="rId9"/>
    <p:sldLayoutId id="2147485104" r:id="rId10"/>
    <p:sldLayoutId id="2147485105" r:id="rId11"/>
  </p:sldLayoutIdLst>
  <p:transition xmlns:p14="http://schemas.microsoft.com/office/powerpoint/2010/main" spd="slow"/>
  <p:txStyles>
    <p:titleStyle>
      <a:lvl1pPr algn="l" rtl="0" eaLnBrk="0" fontAlgn="base" hangingPunct="0">
        <a:spcBef>
          <a:spcPct val="0"/>
        </a:spcBef>
        <a:spcAft>
          <a:spcPct val="0"/>
        </a:spcAft>
        <a:defRPr lang="en-US" altLang="zh-CN" sz="2500" kern="1200">
          <a:solidFill>
            <a:srgbClr val="000000"/>
          </a:solidFill>
          <a:latin typeface="Times" pitchFamily="18"/>
          <a:ea typeface="宋体" pitchFamily="2" charset="-122"/>
          <a:cs typeface="宋体" charset="0"/>
        </a:defRPr>
      </a:lvl1pPr>
      <a:lvl2pPr algn="l" rtl="0" eaLnBrk="0" fontAlgn="base" hangingPunct="0">
        <a:spcBef>
          <a:spcPct val="0"/>
        </a:spcBef>
        <a:spcAft>
          <a:spcPct val="0"/>
        </a:spcAft>
        <a:defRPr sz="2500">
          <a:solidFill>
            <a:srgbClr val="000000"/>
          </a:solidFill>
          <a:latin typeface="Times" pitchFamily="18" charset="0"/>
          <a:ea typeface="宋体" pitchFamily="2" charset="-122"/>
          <a:cs typeface="宋体" charset="0"/>
        </a:defRPr>
      </a:lvl2pPr>
      <a:lvl3pPr algn="l" rtl="0" eaLnBrk="0" fontAlgn="base" hangingPunct="0">
        <a:spcBef>
          <a:spcPct val="0"/>
        </a:spcBef>
        <a:spcAft>
          <a:spcPct val="0"/>
        </a:spcAft>
        <a:defRPr sz="2500">
          <a:solidFill>
            <a:srgbClr val="000000"/>
          </a:solidFill>
          <a:latin typeface="Times" pitchFamily="18" charset="0"/>
          <a:ea typeface="宋体" pitchFamily="2" charset="-122"/>
          <a:cs typeface="宋体" charset="0"/>
        </a:defRPr>
      </a:lvl3pPr>
      <a:lvl4pPr algn="l" rtl="0" eaLnBrk="0" fontAlgn="base" hangingPunct="0">
        <a:spcBef>
          <a:spcPct val="0"/>
        </a:spcBef>
        <a:spcAft>
          <a:spcPct val="0"/>
        </a:spcAft>
        <a:defRPr sz="2500">
          <a:solidFill>
            <a:srgbClr val="000000"/>
          </a:solidFill>
          <a:latin typeface="Times" pitchFamily="18" charset="0"/>
          <a:ea typeface="宋体" pitchFamily="2" charset="-122"/>
          <a:cs typeface="宋体" charset="0"/>
        </a:defRPr>
      </a:lvl4pPr>
      <a:lvl5pPr algn="l" rtl="0" eaLnBrk="0" fontAlgn="base" hangingPunct="0">
        <a:spcBef>
          <a:spcPct val="0"/>
        </a:spcBef>
        <a:spcAft>
          <a:spcPct val="0"/>
        </a:spcAft>
        <a:defRPr sz="2500">
          <a:solidFill>
            <a:srgbClr val="000000"/>
          </a:solidFill>
          <a:latin typeface="Times" pitchFamily="18" charset="0"/>
          <a:ea typeface="宋体" pitchFamily="2" charset="-122"/>
          <a:cs typeface="宋体" charset="0"/>
        </a:defRPr>
      </a:lvl5pPr>
      <a:lvl6pPr marL="414683" algn="l" rtl="0" eaLnBrk="0" fontAlgn="base" hangingPunct="0">
        <a:spcBef>
          <a:spcPct val="0"/>
        </a:spcBef>
        <a:spcAft>
          <a:spcPct val="0"/>
        </a:spcAft>
        <a:defRPr sz="2500">
          <a:solidFill>
            <a:srgbClr val="000000"/>
          </a:solidFill>
          <a:latin typeface="Times" pitchFamily="18" charset="0"/>
          <a:ea typeface="宋体" pitchFamily="2" charset="-122"/>
        </a:defRPr>
      </a:lvl6pPr>
      <a:lvl7pPr marL="829366" algn="l" rtl="0" eaLnBrk="0" fontAlgn="base" hangingPunct="0">
        <a:spcBef>
          <a:spcPct val="0"/>
        </a:spcBef>
        <a:spcAft>
          <a:spcPct val="0"/>
        </a:spcAft>
        <a:defRPr sz="2500">
          <a:solidFill>
            <a:srgbClr val="000000"/>
          </a:solidFill>
          <a:latin typeface="Times" pitchFamily="18" charset="0"/>
          <a:ea typeface="宋体" pitchFamily="2" charset="-122"/>
        </a:defRPr>
      </a:lvl7pPr>
      <a:lvl8pPr marL="1244049" algn="l" rtl="0" eaLnBrk="0" fontAlgn="base" hangingPunct="0">
        <a:spcBef>
          <a:spcPct val="0"/>
        </a:spcBef>
        <a:spcAft>
          <a:spcPct val="0"/>
        </a:spcAft>
        <a:defRPr sz="2500">
          <a:solidFill>
            <a:srgbClr val="000000"/>
          </a:solidFill>
          <a:latin typeface="Times" pitchFamily="18" charset="0"/>
          <a:ea typeface="宋体" pitchFamily="2" charset="-122"/>
        </a:defRPr>
      </a:lvl8pPr>
      <a:lvl9pPr marL="1658732" algn="l" rtl="0" eaLnBrk="0" fontAlgn="base" hangingPunct="0">
        <a:spcBef>
          <a:spcPct val="0"/>
        </a:spcBef>
        <a:spcAft>
          <a:spcPct val="0"/>
        </a:spcAft>
        <a:defRPr sz="2500">
          <a:solidFill>
            <a:srgbClr val="000000"/>
          </a:solidFill>
          <a:latin typeface="Times" pitchFamily="18" charset="0"/>
          <a:ea typeface="宋体" pitchFamily="2" charset="-122"/>
        </a:defRPr>
      </a:lvl9pPr>
    </p:titleStyle>
    <p:bodyStyle>
      <a:lvl1pPr marL="311013" indent="-311013" algn="l" rtl="0" eaLnBrk="0" fontAlgn="base" hangingPunct="0">
        <a:spcBef>
          <a:spcPct val="0"/>
        </a:spcBef>
        <a:spcAft>
          <a:spcPts val="1418"/>
        </a:spcAft>
        <a:defRPr lang="en-US" altLang="zh-CN" sz="3200" kern="1200">
          <a:solidFill>
            <a:srgbClr val="000000"/>
          </a:solidFill>
          <a:latin typeface="Calibri" pitchFamily="18"/>
          <a:ea typeface="宋体" pitchFamily="2" charset="-122"/>
          <a:cs typeface="宋体" charset="0"/>
        </a:defRPr>
      </a:lvl1pPr>
      <a:lvl2pPr marL="673860" indent="-259178" algn="l" rtl="0" eaLnBrk="0" fontAlgn="base" hangingPunct="0">
        <a:spcBef>
          <a:spcPct val="20000"/>
        </a:spcBef>
        <a:spcAft>
          <a:spcPct val="0"/>
        </a:spcAft>
        <a:buChar char="–"/>
        <a:defRPr sz="2500">
          <a:solidFill>
            <a:schemeClr val="tx1"/>
          </a:solidFill>
          <a:latin typeface="Arial" pitchFamily="34" charset="0"/>
          <a:ea typeface="宋体" pitchFamily="2" charset="-122"/>
          <a:cs typeface="宋体" charset="0"/>
        </a:defRPr>
      </a:lvl2pPr>
      <a:lvl3pPr marL="1036707" indent="-207341" algn="l" rtl="0" eaLnBrk="0" fontAlgn="base" hangingPunct="0">
        <a:spcBef>
          <a:spcPct val="20000"/>
        </a:spcBef>
        <a:spcAft>
          <a:spcPct val="0"/>
        </a:spcAft>
        <a:buChar char="•"/>
        <a:defRPr sz="2200">
          <a:solidFill>
            <a:schemeClr val="tx1"/>
          </a:solidFill>
          <a:latin typeface="Arial" pitchFamily="34" charset="0"/>
          <a:ea typeface="宋体" pitchFamily="2" charset="-122"/>
          <a:cs typeface="宋体" charset="0"/>
        </a:defRPr>
      </a:lvl3pPr>
      <a:lvl4pPr marL="1451391" indent="-207341" algn="l" rtl="0" eaLnBrk="0" fontAlgn="base" hangingPunct="0">
        <a:spcBef>
          <a:spcPct val="20000"/>
        </a:spcBef>
        <a:spcAft>
          <a:spcPct val="0"/>
        </a:spcAft>
        <a:buChar char="–"/>
        <a:defRPr sz="1800">
          <a:solidFill>
            <a:schemeClr val="tx1"/>
          </a:solidFill>
          <a:latin typeface="Arial" pitchFamily="34" charset="0"/>
          <a:ea typeface="宋体" pitchFamily="2" charset="-122"/>
          <a:cs typeface="宋体" charset="0"/>
        </a:defRPr>
      </a:lvl4pPr>
      <a:lvl5pPr marL="1866074" indent="-207341" algn="l" rtl="0" eaLnBrk="0" fontAlgn="base" hangingPunct="0">
        <a:spcBef>
          <a:spcPct val="20000"/>
        </a:spcBef>
        <a:spcAft>
          <a:spcPct val="0"/>
        </a:spcAft>
        <a:buChar char="»"/>
        <a:defRPr sz="1800">
          <a:solidFill>
            <a:schemeClr val="tx1"/>
          </a:solidFill>
          <a:latin typeface="Arial" pitchFamily="34" charset="0"/>
          <a:ea typeface="宋体" pitchFamily="2" charset="-122"/>
          <a:cs typeface="宋体" charset="0"/>
        </a:defRPr>
      </a:lvl5pPr>
      <a:lvl6pPr marL="2280758" indent="-207341" algn="l" rtl="0" eaLnBrk="0" fontAlgn="base" hangingPunct="0">
        <a:spcBef>
          <a:spcPct val="20000"/>
        </a:spcBef>
        <a:spcAft>
          <a:spcPct val="0"/>
        </a:spcAft>
        <a:buChar char="»"/>
        <a:defRPr sz="1800">
          <a:solidFill>
            <a:schemeClr val="tx1"/>
          </a:solidFill>
          <a:latin typeface="Arial" pitchFamily="34" charset="0"/>
          <a:ea typeface="宋体" pitchFamily="2" charset="-122"/>
        </a:defRPr>
      </a:lvl6pPr>
      <a:lvl7pPr marL="2695440" indent="-207341" algn="l" rtl="0" eaLnBrk="0" fontAlgn="base" hangingPunct="0">
        <a:spcBef>
          <a:spcPct val="20000"/>
        </a:spcBef>
        <a:spcAft>
          <a:spcPct val="0"/>
        </a:spcAft>
        <a:buChar char="»"/>
        <a:defRPr sz="1800">
          <a:solidFill>
            <a:schemeClr val="tx1"/>
          </a:solidFill>
          <a:latin typeface="Arial" pitchFamily="34" charset="0"/>
          <a:ea typeface="宋体" pitchFamily="2" charset="-122"/>
        </a:defRPr>
      </a:lvl7pPr>
      <a:lvl8pPr marL="3110124" indent="-207341" algn="l" rtl="0" eaLnBrk="0" fontAlgn="base" hangingPunct="0">
        <a:spcBef>
          <a:spcPct val="20000"/>
        </a:spcBef>
        <a:spcAft>
          <a:spcPct val="0"/>
        </a:spcAft>
        <a:buChar char="»"/>
        <a:defRPr sz="1800">
          <a:solidFill>
            <a:schemeClr val="tx1"/>
          </a:solidFill>
          <a:latin typeface="Arial" pitchFamily="34" charset="0"/>
          <a:ea typeface="宋体" pitchFamily="2" charset="-122"/>
        </a:defRPr>
      </a:lvl8pPr>
      <a:lvl9pPr marL="3524806" indent="-207341" algn="l" rtl="0" eaLnBrk="0" fontAlgn="base" hangingPunct="0">
        <a:spcBef>
          <a:spcPct val="20000"/>
        </a:spcBef>
        <a:spcAft>
          <a:spcPct val="0"/>
        </a:spcAft>
        <a:buChar char="»"/>
        <a:defRPr sz="1800">
          <a:solidFill>
            <a:schemeClr val="tx1"/>
          </a:solidFill>
          <a:latin typeface="Arial" pitchFamily="34" charset="0"/>
          <a:ea typeface="宋体" pitchFamily="2" charset="-122"/>
        </a:defRPr>
      </a:lvl9pPr>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914400">
              <a:spcBef>
                <a:spcPct val="0"/>
              </a:spcBef>
              <a:buClrTx/>
              <a:buSzTx/>
              <a:buFontTx/>
              <a:buNone/>
              <a:defRPr sz="1400" b="0" baseline="0">
                <a:solidFill>
                  <a:srgbClr val="000000"/>
                </a:solidFill>
                <a:cs typeface="+mn-cs"/>
              </a:defRPr>
            </a:lvl1pPr>
          </a:lstStyle>
          <a:p>
            <a:pPr eaLnBrk="1" hangingPunct="1">
              <a:defRPr/>
            </a:pPr>
            <a:endParaRPr lang="en-US">
              <a:latin typeface="Arial" charset="0"/>
              <a:ea typeface="ＭＳ Ｐゴシック"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914400">
              <a:spcBef>
                <a:spcPct val="0"/>
              </a:spcBef>
              <a:buClrTx/>
              <a:buSzTx/>
              <a:buFontTx/>
              <a:buNone/>
              <a:defRPr sz="1400" b="0" baseline="0">
                <a:solidFill>
                  <a:srgbClr val="000000"/>
                </a:solidFill>
                <a:cs typeface="+mn-cs"/>
              </a:defRPr>
            </a:lvl1pPr>
          </a:lstStyle>
          <a:p>
            <a:pPr eaLnBrk="1" hangingPunct="1">
              <a:defRPr/>
            </a:pPr>
            <a:endParaRPr lang="en-US">
              <a:latin typeface="Arial" charset="0"/>
              <a:ea typeface="ＭＳ Ｐゴシック"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defTabSz="914400">
              <a:spcBef>
                <a:spcPct val="0"/>
              </a:spcBef>
              <a:buClrTx/>
              <a:buSzTx/>
              <a:buFontTx/>
              <a:buNone/>
              <a:defRPr sz="1400" b="0" baseline="0">
                <a:solidFill>
                  <a:srgbClr val="000000"/>
                </a:solidFill>
                <a:cs typeface="+mn-cs"/>
              </a:defRPr>
            </a:lvl1pPr>
          </a:lstStyle>
          <a:p>
            <a:pPr eaLnBrk="1" hangingPunct="1">
              <a:defRPr/>
            </a:pPr>
            <a:fld id="{5C04F862-D2D2-7244-BD75-FB6E706501C8}" type="slidenum">
              <a:rPr lang="en-US">
                <a:latin typeface="Arial" charset="0"/>
                <a:ea typeface="ＭＳ Ｐゴシック" charset="0"/>
              </a:rPr>
              <a:pPr eaLnBrk="1" hangingPunct="1">
                <a:defRPr/>
              </a:pPr>
              <a:t>‹#›</a:t>
            </a:fld>
            <a:endParaRPr lang="en-US">
              <a:latin typeface="Arial" charset="0"/>
              <a:ea typeface="ＭＳ Ｐゴシック" charset="0"/>
            </a:endParaRPr>
          </a:p>
        </p:txBody>
      </p:sp>
    </p:spTree>
    <p:extLst>
      <p:ext uri="{BB962C8B-B14F-4D97-AF65-F5344CB8AC3E}">
        <p14:creationId xmlns:p14="http://schemas.microsoft.com/office/powerpoint/2010/main" val="1613542046"/>
      </p:ext>
    </p:extLst>
  </p:cSld>
  <p:clrMap bg1="lt1" tx1="dk1" bg2="lt2" tx2="dk2" accent1="accent1" accent2="accent2" accent3="accent3" accent4="accent4" accent5="accent5" accent6="accent6" hlink="hlink" folHlink="folHlink"/>
  <p:sldLayoutIdLst>
    <p:sldLayoutId id="2147485107" r:id="rId1"/>
    <p:sldLayoutId id="2147485108" r:id="rId2"/>
    <p:sldLayoutId id="2147485109" r:id="rId3"/>
    <p:sldLayoutId id="2147485110" r:id="rId4"/>
    <p:sldLayoutId id="2147485111" r:id="rId5"/>
    <p:sldLayoutId id="2147485112" r:id="rId6"/>
    <p:sldLayoutId id="2147485113" r:id="rId7"/>
    <p:sldLayoutId id="2147485114" r:id="rId8"/>
    <p:sldLayoutId id="2147485115" r:id="rId9"/>
    <p:sldLayoutId id="2147485116" r:id="rId10"/>
    <p:sldLayoutId id="2147485117"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5.png"/><Relationship Id="rId5" Type="http://schemas.openxmlformats.org/officeDocument/2006/relationships/image" Target="../media/image43.png"/><Relationship Id="rId6" Type="http://schemas.openxmlformats.org/officeDocument/2006/relationships/image" Target="../media/image48.png"/><Relationship Id="rId1" Type="http://schemas.openxmlformats.org/officeDocument/2006/relationships/slideLayout" Target="../slideLayouts/slideLayout84.xml"/><Relationship Id="rId2" Type="http://schemas.openxmlformats.org/officeDocument/2006/relationships/image" Target="../media/image4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49.png"/></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21.bin"/><Relationship Id="rId12" Type="http://schemas.openxmlformats.org/officeDocument/2006/relationships/image" Target="../media/image53.emf"/><Relationship Id="rId1" Type="http://schemas.openxmlformats.org/officeDocument/2006/relationships/vmlDrawing" Target="../drawings/vmlDrawing5.vml"/><Relationship Id="rId2" Type="http://schemas.openxmlformats.org/officeDocument/2006/relationships/slideLayout" Target="../slideLayouts/slideLayout29.xml"/><Relationship Id="rId3" Type="http://schemas.openxmlformats.org/officeDocument/2006/relationships/notesSlide" Target="../notesSlides/notesSlide10.xml"/><Relationship Id="rId4" Type="http://schemas.openxmlformats.org/officeDocument/2006/relationships/image" Target="../media/image54.png"/><Relationship Id="rId5" Type="http://schemas.openxmlformats.org/officeDocument/2006/relationships/oleObject" Target="../embeddings/oleObject18.bin"/><Relationship Id="rId6" Type="http://schemas.openxmlformats.org/officeDocument/2006/relationships/image" Target="../media/image50.emf"/><Relationship Id="rId7" Type="http://schemas.openxmlformats.org/officeDocument/2006/relationships/oleObject" Target="../embeddings/oleObject19.bin"/><Relationship Id="rId8" Type="http://schemas.openxmlformats.org/officeDocument/2006/relationships/image" Target="../media/image51.emf"/><Relationship Id="rId9" Type="http://schemas.openxmlformats.org/officeDocument/2006/relationships/oleObject" Target="../embeddings/oleObject20.bin"/><Relationship Id="rId10" Type="http://schemas.openxmlformats.org/officeDocument/2006/relationships/image" Target="../media/image52.emf"/></Relationships>
</file>

<file path=ppt/slides/_rels/slide13.xml.rels><?xml version="1.0" encoding="UTF-8" standalone="yes"?>
<Relationships xmlns="http://schemas.openxmlformats.org/package/2006/relationships"><Relationship Id="rId9" Type="http://schemas.openxmlformats.org/officeDocument/2006/relationships/image" Target="../media/image56.emf"/><Relationship Id="rId20" Type="http://schemas.openxmlformats.org/officeDocument/2006/relationships/image" Target="../media/image64.emf"/><Relationship Id="rId10" Type="http://schemas.openxmlformats.org/officeDocument/2006/relationships/oleObject" Target="../embeddings/oleObject24.bin"/><Relationship Id="rId11" Type="http://schemas.openxmlformats.org/officeDocument/2006/relationships/image" Target="../media/image57.emf"/><Relationship Id="rId12" Type="http://schemas.openxmlformats.org/officeDocument/2006/relationships/oleObject" Target="../embeddings/oleObject25.bin"/><Relationship Id="rId13" Type="http://schemas.openxmlformats.org/officeDocument/2006/relationships/image" Target="../media/image58.emf"/><Relationship Id="rId14" Type="http://schemas.openxmlformats.org/officeDocument/2006/relationships/oleObject" Target="../embeddings/oleObject26.bin"/><Relationship Id="rId15" Type="http://schemas.openxmlformats.org/officeDocument/2006/relationships/image" Target="../media/image59.emf"/><Relationship Id="rId16" Type="http://schemas.openxmlformats.org/officeDocument/2006/relationships/oleObject" Target="../embeddings/oleObject27.bin"/><Relationship Id="rId17" Type="http://schemas.openxmlformats.org/officeDocument/2006/relationships/image" Target="../media/image60.emf"/><Relationship Id="rId18" Type="http://schemas.openxmlformats.org/officeDocument/2006/relationships/oleObject" Target="../embeddings/oleObject28.bin"/><Relationship Id="rId19" Type="http://schemas.openxmlformats.org/officeDocument/2006/relationships/image" Target="../media/image61.emf"/><Relationship Id="rId1" Type="http://schemas.openxmlformats.org/officeDocument/2006/relationships/vmlDrawing" Target="../drawings/vmlDrawing6.vml"/><Relationship Id="rId2" Type="http://schemas.openxmlformats.org/officeDocument/2006/relationships/slideLayout" Target="../slideLayouts/slideLayout14.xml"/><Relationship Id="rId3" Type="http://schemas.openxmlformats.org/officeDocument/2006/relationships/notesSlide" Target="../notesSlides/notesSlide11.xml"/><Relationship Id="rId4" Type="http://schemas.openxmlformats.org/officeDocument/2006/relationships/oleObject" Target="../embeddings/oleObject22.bin"/><Relationship Id="rId5" Type="http://schemas.openxmlformats.org/officeDocument/2006/relationships/image" Target="../media/image55.emf"/><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oleObject" Target="../embeddings/oleObject23.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65.png"/><Relationship Id="rId3" Type="http://schemas.openxmlformats.org/officeDocument/2006/relationships/image" Target="../media/image6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9.xml"/><Relationship Id="rId4" Type="http://schemas.openxmlformats.org/officeDocument/2006/relationships/notesSlide" Target="../notesSlides/notesSlide13.xml"/><Relationship Id="rId5" Type="http://schemas.openxmlformats.org/officeDocument/2006/relationships/image" Target="../media/image67.png"/><Relationship Id="rId6" Type="http://schemas.openxmlformats.org/officeDocument/2006/relationships/image" Target="../media/image68.jpeg"/><Relationship Id="rId7" Type="http://schemas.openxmlformats.org/officeDocument/2006/relationships/image" Target="../media/image69.png"/><Relationship Id="rId8" Type="http://schemas.openxmlformats.org/officeDocument/2006/relationships/image" Target="../media/image70.png"/><Relationship Id="rId1" Type="http://schemas.microsoft.com/office/2007/relationships/media" Target="file://localhost/Users/ronlevy/Desktop/Office/powerpoint/Snowmass_071513/movie_walker10_11_ribbon4.mpeg" TargetMode="External"/><Relationship Id="rId2" Type="http://schemas.openxmlformats.org/officeDocument/2006/relationships/video" Target="file://localhost/Users/ronlevy/Desktop/Office/powerpoint/Snowmass_071513/movie_walker10_11_ribbon4.mpe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1.png"/><Relationship Id="rId3" Type="http://schemas.openxmlformats.org/officeDocument/2006/relationships/image" Target="../media/image72.png"/></Relationships>
</file>

<file path=ppt/slides/_rels/slide18.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jpeg"/><Relationship Id="rId1" Type="http://schemas.openxmlformats.org/officeDocument/2006/relationships/slideLayout" Target="../slideLayouts/slideLayout68.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7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g"/><Relationship Id="rId9" Type="http://schemas.openxmlformats.org/officeDocument/2006/relationships/image" Target="../media/image9.jpg"/><Relationship Id="rId10" Type="http://schemas.openxmlformats.org/officeDocument/2006/relationships/image" Target="../media/image10.jpeg"/><Relationship Id="rId11"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77.pn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80.jpeg"/><Relationship Id="rId7" Type="http://schemas.openxmlformats.org/officeDocument/2006/relationships/image" Target="../media/image81.png"/><Relationship Id="rId1" Type="http://schemas.openxmlformats.org/officeDocument/2006/relationships/slideLayout" Target="../slideLayouts/slideLayout79.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1" Type="http://schemas.openxmlformats.org/officeDocument/2006/relationships/image" Target="../media/image90.jpeg"/><Relationship Id="rId12" Type="http://schemas.openxmlformats.org/officeDocument/2006/relationships/image" Target="../media/image91.jpeg"/><Relationship Id="rId13" Type="http://schemas.openxmlformats.org/officeDocument/2006/relationships/image" Target="../media/image92.jpeg"/><Relationship Id="rId1" Type="http://schemas.openxmlformats.org/officeDocument/2006/relationships/slideLayout" Target="../slideLayouts/slideLayout19.xml"/><Relationship Id="rId2" Type="http://schemas.openxmlformats.org/officeDocument/2006/relationships/notesSlide" Target="../notesSlides/notesSlide17.xml"/><Relationship Id="rId3" Type="http://schemas.openxmlformats.org/officeDocument/2006/relationships/image" Target="../media/image82.png"/><Relationship Id="rId4" Type="http://schemas.openxmlformats.org/officeDocument/2006/relationships/image" Target="../media/image83.png"/><Relationship Id="rId5" Type="http://schemas.openxmlformats.org/officeDocument/2006/relationships/image" Target="../media/image84.jpeg"/><Relationship Id="rId6" Type="http://schemas.openxmlformats.org/officeDocument/2006/relationships/image" Target="../media/image85.jpeg"/><Relationship Id="rId7" Type="http://schemas.openxmlformats.org/officeDocument/2006/relationships/image" Target="../media/image86.jpeg"/><Relationship Id="rId8" Type="http://schemas.openxmlformats.org/officeDocument/2006/relationships/image" Target="../media/image87.jpeg"/><Relationship Id="rId9" Type="http://schemas.openxmlformats.org/officeDocument/2006/relationships/image" Target="../media/image88.jpeg"/><Relationship Id="rId10" Type="http://schemas.openxmlformats.org/officeDocument/2006/relationships/image" Target="../media/image89.jpeg"/></Relationships>
</file>

<file path=ppt/slides/_rels/slide22.xml.rels><?xml version="1.0" encoding="UTF-8" standalone="yes"?>
<Relationships xmlns="http://schemas.openxmlformats.org/package/2006/relationships"><Relationship Id="rId11" Type="http://schemas.openxmlformats.org/officeDocument/2006/relationships/image" Target="../media/image100.png"/><Relationship Id="rId12" Type="http://schemas.openxmlformats.org/officeDocument/2006/relationships/oleObject" Target="../embeddings/oleObject31.bin"/><Relationship Id="rId13" Type="http://schemas.openxmlformats.org/officeDocument/2006/relationships/image" Target="../media/image95.emf"/><Relationship Id="rId14" Type="http://schemas.openxmlformats.org/officeDocument/2006/relationships/oleObject" Target="../embeddings/oleObject32.bin"/><Relationship Id="rId15" Type="http://schemas.openxmlformats.org/officeDocument/2006/relationships/image" Target="../media/image96.emf"/><Relationship Id="rId16" Type="http://schemas.openxmlformats.org/officeDocument/2006/relationships/image" Target="../media/image101.png"/><Relationship Id="rId1" Type="http://schemas.openxmlformats.org/officeDocument/2006/relationships/vmlDrawing" Target="../drawings/vmlDrawing7.vml"/><Relationship Id="rId2" Type="http://schemas.openxmlformats.org/officeDocument/2006/relationships/slideLayout" Target="../slideLayouts/slideLayout27.xml"/><Relationship Id="rId3" Type="http://schemas.openxmlformats.org/officeDocument/2006/relationships/notesSlide" Target="../notesSlides/notesSlide18.xml"/><Relationship Id="rId4" Type="http://schemas.openxmlformats.org/officeDocument/2006/relationships/oleObject" Target="../embeddings/oleObject29.bin"/><Relationship Id="rId5" Type="http://schemas.openxmlformats.org/officeDocument/2006/relationships/image" Target="../media/image93.emf"/><Relationship Id="rId6" Type="http://schemas.openxmlformats.org/officeDocument/2006/relationships/image" Target="../media/image97.png"/><Relationship Id="rId7" Type="http://schemas.openxmlformats.org/officeDocument/2006/relationships/image" Target="../media/image98.png"/><Relationship Id="rId8" Type="http://schemas.openxmlformats.org/officeDocument/2006/relationships/image" Target="../media/image99.png"/><Relationship Id="rId9" Type="http://schemas.openxmlformats.org/officeDocument/2006/relationships/oleObject" Target="../embeddings/oleObject30.bin"/><Relationship Id="rId10" Type="http://schemas.openxmlformats.org/officeDocument/2006/relationships/image" Target="../media/image94.emf"/></Relationships>
</file>

<file path=ppt/slides/_rels/slide23.xml.rels><?xml version="1.0" encoding="UTF-8" standalone="yes"?>
<Relationships xmlns="http://schemas.openxmlformats.org/package/2006/relationships"><Relationship Id="rId3" Type="http://schemas.openxmlformats.org/officeDocument/2006/relationships/image" Target="../media/image102.jpeg"/><Relationship Id="rId4" Type="http://schemas.openxmlformats.org/officeDocument/2006/relationships/image" Target="../media/image103.jpeg"/><Relationship Id="rId5" Type="http://schemas.openxmlformats.org/officeDocument/2006/relationships/image" Target="../media/image104.jpeg"/><Relationship Id="rId6" Type="http://schemas.openxmlformats.org/officeDocument/2006/relationships/image" Target="../media/image105.png"/><Relationship Id="rId1" Type="http://schemas.openxmlformats.org/officeDocument/2006/relationships/slideLayout" Target="../slideLayouts/slideLayout46.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106.jpeg"/><Relationship Id="rId4" Type="http://schemas.openxmlformats.org/officeDocument/2006/relationships/image" Target="../media/image107.jpeg"/><Relationship Id="rId1" Type="http://schemas.openxmlformats.org/officeDocument/2006/relationships/slideLayout" Target="../slideLayouts/slideLayout57.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1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9" Type="http://schemas.openxmlformats.org/officeDocument/2006/relationships/image" Target="../media/image22.png"/><Relationship Id="rId20" Type="http://schemas.openxmlformats.org/officeDocument/2006/relationships/oleObject" Target="../embeddings/oleObject6.bin"/><Relationship Id="rId10" Type="http://schemas.openxmlformats.org/officeDocument/2006/relationships/image" Target="../media/image23.png"/><Relationship Id="rId11" Type="http://schemas.openxmlformats.org/officeDocument/2006/relationships/image" Target="../media/image24.png"/><Relationship Id="rId12" Type="http://schemas.openxmlformats.org/officeDocument/2006/relationships/image" Target="../media/image25.png"/><Relationship Id="rId13" Type="http://schemas.openxmlformats.org/officeDocument/2006/relationships/oleObject" Target="../embeddings/oleObject3.bin"/><Relationship Id="rId14" Type="http://schemas.openxmlformats.org/officeDocument/2006/relationships/image" Target="../media/image16.emf"/><Relationship Id="rId15" Type="http://schemas.openxmlformats.org/officeDocument/2006/relationships/oleObject" Target="../embeddings/oleObject4.bin"/><Relationship Id="rId16" Type="http://schemas.openxmlformats.org/officeDocument/2006/relationships/image" Target="../media/image17.emf"/><Relationship Id="rId17" Type="http://schemas.openxmlformats.org/officeDocument/2006/relationships/image" Target="../media/image26.png"/><Relationship Id="rId18" Type="http://schemas.openxmlformats.org/officeDocument/2006/relationships/oleObject" Target="../embeddings/oleObject5.bin"/><Relationship Id="rId19" Type="http://schemas.openxmlformats.org/officeDocument/2006/relationships/image" Target="../media/image18.e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5.xml"/><Relationship Id="rId4" Type="http://schemas.openxmlformats.org/officeDocument/2006/relationships/oleObject" Target="../embeddings/oleObject2.bin"/><Relationship Id="rId5" Type="http://schemas.openxmlformats.org/officeDocument/2006/relationships/image" Target="../media/image15.emf"/><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s>
</file>

<file path=ppt/slides/_rels/slide6.xml.rels><?xml version="1.0" encoding="UTF-8" standalone="yes"?>
<Relationships xmlns="http://schemas.openxmlformats.org/package/2006/relationships"><Relationship Id="rId11" Type="http://schemas.openxmlformats.org/officeDocument/2006/relationships/oleObject" Target="../embeddings/oleObject10.bin"/><Relationship Id="rId12" Type="http://schemas.openxmlformats.org/officeDocument/2006/relationships/image" Target="../media/image30.wmf"/><Relationship Id="rId13" Type="http://schemas.openxmlformats.org/officeDocument/2006/relationships/image" Target="../media/image34.png"/><Relationship Id="rId14" Type="http://schemas.openxmlformats.org/officeDocument/2006/relationships/oleObject" Target="../embeddings/oleObject11.bin"/><Relationship Id="rId15" Type="http://schemas.openxmlformats.org/officeDocument/2006/relationships/image" Target="../media/image31.wmf"/><Relationship Id="rId16" Type="http://schemas.openxmlformats.org/officeDocument/2006/relationships/oleObject" Target="../embeddings/oleObject12.bin"/><Relationship Id="rId17" Type="http://schemas.openxmlformats.org/officeDocument/2006/relationships/image" Target="../media/image32.w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6.xml"/><Relationship Id="rId4" Type="http://schemas.openxmlformats.org/officeDocument/2006/relationships/oleObject" Target="../embeddings/oleObject7.bin"/><Relationship Id="rId5" Type="http://schemas.openxmlformats.org/officeDocument/2006/relationships/image" Target="../media/image27.wmf"/><Relationship Id="rId6" Type="http://schemas.openxmlformats.org/officeDocument/2006/relationships/image" Target="../media/image33.png"/><Relationship Id="rId7" Type="http://schemas.openxmlformats.org/officeDocument/2006/relationships/oleObject" Target="../embeddings/oleObject8.bin"/><Relationship Id="rId8" Type="http://schemas.openxmlformats.org/officeDocument/2006/relationships/image" Target="../media/image28.wmf"/><Relationship Id="rId9" Type="http://schemas.openxmlformats.org/officeDocument/2006/relationships/oleObject" Target="../embeddings/oleObject9.bin"/><Relationship Id="rId10" Type="http://schemas.openxmlformats.org/officeDocument/2006/relationships/image" Target="../media/image29.wmf"/></Relationships>
</file>

<file path=ppt/slides/_rels/slide7.xml.rels><?xml version="1.0" encoding="UTF-8" standalone="yes"?>
<Relationships xmlns="http://schemas.openxmlformats.org/package/2006/relationships"><Relationship Id="rId11" Type="http://schemas.openxmlformats.org/officeDocument/2006/relationships/image" Target="../media/image37.emf"/><Relationship Id="rId12" Type="http://schemas.openxmlformats.org/officeDocument/2006/relationships/oleObject" Target="../embeddings/oleObject16.bin"/><Relationship Id="rId13" Type="http://schemas.openxmlformats.org/officeDocument/2006/relationships/image" Target="../media/image38.wmf"/><Relationship Id="rId14" Type="http://schemas.openxmlformats.org/officeDocument/2006/relationships/oleObject" Target="../embeddings/oleObject17.bin"/><Relationship Id="rId15" Type="http://schemas.openxmlformats.org/officeDocument/2006/relationships/image" Target="../media/image39.wmf"/><Relationship Id="rId1" Type="http://schemas.openxmlformats.org/officeDocument/2006/relationships/vmlDrawing" Target="../drawings/vmlDrawing4.vml"/><Relationship Id="rId2" Type="http://schemas.openxmlformats.org/officeDocument/2006/relationships/slideLayout" Target="../slideLayouts/slideLayout14.xml"/><Relationship Id="rId3" Type="http://schemas.openxmlformats.org/officeDocument/2006/relationships/notesSlide" Target="../notesSlides/notesSlide7.xml"/><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oleObject" Target="../embeddings/oleObject13.bin"/><Relationship Id="rId7" Type="http://schemas.openxmlformats.org/officeDocument/2006/relationships/image" Target="../media/image35.emf"/><Relationship Id="rId8" Type="http://schemas.openxmlformats.org/officeDocument/2006/relationships/oleObject" Target="../embeddings/oleObject14.bin"/><Relationship Id="rId9" Type="http://schemas.openxmlformats.org/officeDocument/2006/relationships/image" Target="../media/image36.wmf"/><Relationship Id="rId10"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1" Type="http://schemas.openxmlformats.org/officeDocument/2006/relationships/slideLayout" Target="../slideLayouts/slideLayout13.xml"/><Relationship Id="rId2"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Text Box 7"/>
          <p:cNvSpPr txBox="1">
            <a:spLocks noChangeArrowheads="1"/>
          </p:cNvSpPr>
          <p:nvPr/>
        </p:nvSpPr>
        <p:spPr bwMode="auto">
          <a:xfrm>
            <a:off x="76200" y="152409"/>
            <a:ext cx="9067800" cy="461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13" tIns="45609" rIns="91213" bIns="45609">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en-US" dirty="0" smtClean="0">
                <a:solidFill>
                  <a:schemeClr val="accent2"/>
                </a:solidFill>
                <a:latin typeface="Arial"/>
                <a:cs typeface="Arial"/>
              </a:rPr>
              <a:t>Predicting binding free energies on a large scale</a:t>
            </a:r>
            <a:endParaRPr lang="en-US" dirty="0">
              <a:solidFill>
                <a:schemeClr val="accent6"/>
              </a:solidFill>
              <a:latin typeface="Arial"/>
              <a:cs typeface="Arial"/>
            </a:endParaRPr>
          </a:p>
        </p:txBody>
      </p:sp>
      <p:sp>
        <p:nvSpPr>
          <p:cNvPr id="30728" name="Text Box 8"/>
          <p:cNvSpPr txBox="1">
            <a:spLocks noChangeArrowheads="1"/>
          </p:cNvSpPr>
          <p:nvPr/>
        </p:nvSpPr>
        <p:spPr bwMode="auto">
          <a:xfrm>
            <a:off x="457200" y="1352748"/>
            <a:ext cx="8686800" cy="461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13" tIns="45609" rIns="91213" bIns="45609">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marL="456441" indent="-456441">
              <a:lnSpc>
                <a:spcPct val="125000"/>
              </a:lnSpc>
              <a:spcAft>
                <a:spcPts val="3599"/>
              </a:spcAft>
              <a:buSzPct val="100000"/>
              <a:buFont typeface="Arial"/>
              <a:buChar char="•"/>
            </a:pPr>
            <a:r>
              <a:rPr lang="en-US" sz="2000" dirty="0">
                <a:latin typeface="Arial" panose="020B0604020202020204" pitchFamily="34" charset="0"/>
                <a:cs typeface="Arial" panose="020B0604020202020204" pitchFamily="34" charset="0"/>
              </a:rPr>
              <a:t>The Binding Energy Distribution Analysis Method (BEDAM)</a:t>
            </a:r>
          </a:p>
          <a:p>
            <a:pPr marL="456441" indent="-456441">
              <a:lnSpc>
                <a:spcPct val="125000"/>
              </a:lnSpc>
              <a:spcAft>
                <a:spcPts val="3599"/>
              </a:spcAft>
              <a:buSzPct val="100000"/>
              <a:buFont typeface="Arial"/>
              <a:buChar char="•"/>
            </a:pPr>
            <a:r>
              <a:rPr lang="en-US" sz="2000" dirty="0">
                <a:latin typeface="Arial" panose="020B0604020202020204" pitchFamily="34" charset="0"/>
                <a:cs typeface="Arial" panose="020B0604020202020204" pitchFamily="34" charset="0"/>
              </a:rPr>
              <a:t>Results from SAMPL4 and </a:t>
            </a:r>
            <a:r>
              <a:rPr lang="en-US" sz="2000" dirty="0" smtClean="0">
                <a:latin typeface="Arial" panose="020B0604020202020204" pitchFamily="34" charset="0"/>
                <a:cs typeface="Arial" panose="020B0604020202020204" pitchFamily="34" charset="0"/>
              </a:rPr>
              <a:t>work with the </a:t>
            </a:r>
            <a:r>
              <a:rPr lang="en-US" sz="2000" dirty="0">
                <a:latin typeface="Arial" panose="020B0604020202020204" pitchFamily="34" charset="0"/>
                <a:cs typeface="Arial" panose="020B0604020202020204" pitchFamily="34" charset="0"/>
              </a:rPr>
              <a:t>HIVE Center at Scripps</a:t>
            </a:r>
          </a:p>
          <a:p>
            <a:pPr marL="456441" indent="-456441">
              <a:lnSpc>
                <a:spcPct val="125000"/>
              </a:lnSpc>
              <a:spcAft>
                <a:spcPts val="1800"/>
              </a:spcAft>
              <a:buSzPct val="100000"/>
              <a:buFont typeface="Arial"/>
              <a:buChar char="•"/>
            </a:pPr>
            <a:r>
              <a:rPr lang="en-US" sz="2000" dirty="0" smtClean="0">
                <a:latin typeface="Arial" panose="020B0604020202020204" pitchFamily="34" charset="0"/>
                <a:cs typeface="Arial" panose="020B0604020202020204" pitchFamily="34" charset="0"/>
              </a:rPr>
              <a:t>Markov State Models of Hamiltonian </a:t>
            </a:r>
            <a:r>
              <a:rPr lang="en-US" sz="2000" dirty="0">
                <a:latin typeface="Arial" panose="020B0604020202020204" pitchFamily="34" charset="0"/>
                <a:cs typeface="Arial" panose="020B0604020202020204" pitchFamily="34" charset="0"/>
              </a:rPr>
              <a:t>Replica Exchange</a:t>
            </a:r>
          </a:p>
          <a:p>
            <a:pPr marL="456441" indent="-456441">
              <a:lnSpc>
                <a:spcPct val="125000"/>
              </a:lnSpc>
              <a:spcAft>
                <a:spcPts val="1800"/>
              </a:spcAft>
              <a:buSzPct val="100000"/>
              <a:buFont typeface="Wingdings" charset="2"/>
              <a:buAutoNum type="arabicPlain"/>
            </a:pPr>
            <a:endParaRPr lang="en-US" sz="2000" dirty="0">
              <a:latin typeface="Arial" panose="020B0604020202020204" pitchFamily="34" charset="0"/>
              <a:cs typeface="Arial" panose="020B0604020202020204" pitchFamily="34" charset="0"/>
            </a:endParaRPr>
          </a:p>
          <a:p>
            <a:pPr>
              <a:lnSpc>
                <a:spcPct val="125000"/>
              </a:lnSpc>
              <a:spcAft>
                <a:spcPts val="1800"/>
              </a:spcAft>
              <a:buSzPct val="100000"/>
            </a:pPr>
            <a:endParaRPr lang="en-US" sz="2000" dirty="0">
              <a:latin typeface="Arial" panose="020B0604020202020204" pitchFamily="34" charset="0"/>
              <a:cs typeface="Arial" panose="020B0604020202020204" pitchFamily="34" charset="0"/>
            </a:endParaRPr>
          </a:p>
          <a:p>
            <a:pPr marL="456441" indent="-456441">
              <a:lnSpc>
                <a:spcPct val="125000"/>
              </a:lnSpc>
              <a:spcAft>
                <a:spcPts val="1800"/>
              </a:spcAft>
              <a:buSzPct val="100000"/>
              <a:buFont typeface="Wingdings" charset="2"/>
              <a:buAutoNum type="arabicPlain"/>
            </a:pPr>
            <a:endParaRPr lang="en-US" sz="2000" dirty="0">
              <a:latin typeface="Arial" panose="020B0604020202020204" pitchFamily="34" charset="0"/>
              <a:cs typeface="Arial" panose="020B0604020202020204" pitchFamily="34" charset="0"/>
            </a:endParaRPr>
          </a:p>
          <a:p>
            <a:pPr>
              <a:lnSpc>
                <a:spcPct val="125000"/>
              </a:lnSpc>
              <a:spcAft>
                <a:spcPts val="1800"/>
              </a:spcAft>
              <a:buSzPct val="100000"/>
            </a:pPr>
            <a:endParaRPr lang="en-US" sz="2000" dirty="0">
              <a:latin typeface="Arial" panose="020B0604020202020204" pitchFamily="34" charset="0"/>
              <a:cs typeface="Arial" panose="020B0604020202020204" pitchFamily="34" charset="0"/>
            </a:endParaRPr>
          </a:p>
        </p:txBody>
      </p:sp>
      <p:sp>
        <p:nvSpPr>
          <p:cNvPr id="30729" name="Text Box 9"/>
          <p:cNvSpPr txBox="1">
            <a:spLocks noChangeArrowheads="1"/>
          </p:cNvSpPr>
          <p:nvPr/>
        </p:nvSpPr>
        <p:spPr bwMode="auto">
          <a:xfrm>
            <a:off x="457202" y="5918620"/>
            <a:ext cx="184525" cy="707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13" tIns="45609" rIns="91213" bIns="45609">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sz="2000" dirty="0">
              <a:solidFill>
                <a:schemeClr val="accent2"/>
              </a:solidFill>
              <a:latin typeface="Comic Sans MS" pitchFamily="66" charset="0"/>
            </a:endParaRPr>
          </a:p>
          <a:p>
            <a:endParaRPr lang="en-US" sz="2000" dirty="0">
              <a:solidFill>
                <a:schemeClr val="accent2"/>
              </a:solidFill>
              <a:latin typeface="Comic Sans MS" pitchFamily="66" charset="0"/>
            </a:endParaRPr>
          </a:p>
        </p:txBody>
      </p:sp>
      <p:sp>
        <p:nvSpPr>
          <p:cNvPr id="2" name="TextBox 1"/>
          <p:cNvSpPr txBox="1"/>
          <p:nvPr/>
        </p:nvSpPr>
        <p:spPr>
          <a:xfrm>
            <a:off x="1219204" y="1676400"/>
            <a:ext cx="184666" cy="461665"/>
          </a:xfrm>
          <a:prstGeom prst="rect">
            <a:avLst/>
          </a:prstGeom>
          <a:noFill/>
        </p:spPr>
        <p:txBody>
          <a:bodyPr wrap="none" lIns="91213" tIns="45609" rIns="91213" bIns="45609" rtlCol="0">
            <a:spAutoFit/>
          </a:bodyPr>
          <a:lstStyle/>
          <a:p>
            <a:endParaRPr lang="en-US" dirty="0">
              <a:latin typeface="Arial"/>
              <a:cs typeface="Aria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16" y="5709031"/>
            <a:ext cx="1989363" cy="539369"/>
          </a:xfrm>
          <a:prstGeom prst="rect">
            <a:avLst/>
          </a:prstGeom>
        </p:spPr>
      </p:pic>
      <p:pic>
        <p:nvPicPr>
          <p:cNvPr id="3" name="Picture 2"/>
          <p:cNvPicPr>
            <a:picLocks noChangeAspect="1"/>
          </p:cNvPicPr>
          <p:nvPr/>
        </p:nvPicPr>
        <p:blipFill>
          <a:blip r:embed="rId4"/>
          <a:stretch>
            <a:fillRect/>
          </a:stretch>
        </p:blipFill>
        <p:spPr>
          <a:xfrm>
            <a:off x="685800" y="5334000"/>
            <a:ext cx="3276600" cy="1254676"/>
          </a:xfrm>
          <a:prstGeom prst="rect">
            <a:avLst/>
          </a:prstGeom>
        </p:spPr>
      </p:pic>
    </p:spTree>
    <p:extLst>
      <p:ext uri="{BB962C8B-B14F-4D97-AF65-F5344CB8AC3E}">
        <p14:creationId xmlns:p14="http://schemas.microsoft.com/office/powerpoint/2010/main" val="31174452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685800" y="228600"/>
            <a:ext cx="7772400" cy="609600"/>
          </a:xfrm>
        </p:spPr>
        <p:txBody>
          <a:bodyPr/>
          <a:lstStyle/>
          <a:p>
            <a:pPr eaLnBrk="1" hangingPunct="1">
              <a:lnSpc>
                <a:spcPct val="80000"/>
              </a:lnSpc>
              <a:defRPr/>
            </a:pPr>
            <a:r>
              <a:rPr lang="en-US" sz="2400" dirty="0" smtClean="0">
                <a:solidFill>
                  <a:srgbClr val="3366FF"/>
                </a:solidFill>
                <a:cs typeface="+mn-cs"/>
              </a:rPr>
              <a:t>Practical Aspects of Screening by Binding </a:t>
            </a:r>
          </a:p>
          <a:p>
            <a:pPr eaLnBrk="1" hangingPunct="1">
              <a:lnSpc>
                <a:spcPct val="80000"/>
              </a:lnSpc>
              <a:defRPr/>
            </a:pPr>
            <a:r>
              <a:rPr lang="en-US" sz="2400" dirty="0" smtClean="0">
                <a:solidFill>
                  <a:srgbClr val="3366FF"/>
                </a:solidFill>
                <a:cs typeface="+mn-cs"/>
              </a:rPr>
              <a:t>Free Energy Calculations  (SAMPL4)</a:t>
            </a:r>
            <a:endParaRPr lang="en-US" sz="2400" u="sng" dirty="0" smtClean="0">
              <a:solidFill>
                <a:srgbClr val="3366FF"/>
              </a:solidFill>
              <a:cs typeface="+mn-cs"/>
            </a:endParaRPr>
          </a:p>
        </p:txBody>
      </p:sp>
      <p:pic>
        <p:nvPicPr>
          <p:cNvPr id="216066" name="Picture 4" descr="ligand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962150"/>
            <a:ext cx="17526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7" name="Text Box 15"/>
          <p:cNvSpPr txBox="1">
            <a:spLocks noChangeArrowheads="1"/>
          </p:cNvSpPr>
          <p:nvPr/>
        </p:nvSpPr>
        <p:spPr bwMode="auto">
          <a:xfrm>
            <a:off x="304800" y="1016000"/>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20000"/>
              </a:spcBef>
              <a:defRPr/>
            </a:pPr>
            <a:r>
              <a:rPr lang="en-US" sz="1600" dirty="0">
                <a:solidFill>
                  <a:srgbClr val="000000"/>
                </a:solidFill>
                <a:latin typeface="Arial" charset="0"/>
                <a:ea typeface="ＭＳ Ｐゴシック" charset="0"/>
                <a:cs typeface="ＭＳ Ｐゴシック" charset="0"/>
              </a:rPr>
              <a:t>Automated setup and </a:t>
            </a:r>
            <a:r>
              <a:rPr lang="en-US" sz="1600" dirty="0" smtClean="0">
                <a:solidFill>
                  <a:srgbClr val="000000"/>
                </a:solidFill>
                <a:latin typeface="Arial" charset="0"/>
                <a:ea typeface="ＭＳ Ｐゴシック" charset="0"/>
                <a:cs typeface="ＭＳ Ｐゴシック" charset="0"/>
              </a:rPr>
              <a:t>as </a:t>
            </a:r>
            <a:r>
              <a:rPr lang="en-US" sz="1600" dirty="0">
                <a:solidFill>
                  <a:srgbClr val="000000"/>
                </a:solidFill>
                <a:latin typeface="Arial" charset="0"/>
                <a:ea typeface="ＭＳ Ｐゴシック" charset="0"/>
                <a:cs typeface="ＭＳ Ｐゴシック" charset="0"/>
              </a:rPr>
              <a:t>much as possible unsupervised calculation process is key to handling large datasets.  </a:t>
            </a:r>
          </a:p>
        </p:txBody>
      </p:sp>
      <p:sp>
        <p:nvSpPr>
          <p:cNvPr id="3093" name="Text Box 21"/>
          <p:cNvSpPr txBox="1">
            <a:spLocks noChangeArrowheads="1"/>
          </p:cNvSpPr>
          <p:nvPr/>
        </p:nvSpPr>
        <p:spPr bwMode="auto">
          <a:xfrm>
            <a:off x="228600" y="1733550"/>
            <a:ext cx="1981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10000"/>
              </a:spcBef>
              <a:defRPr/>
            </a:pPr>
            <a:r>
              <a:rPr lang="en-US" sz="1200" b="1">
                <a:solidFill>
                  <a:srgbClr val="000000"/>
                </a:solidFill>
                <a:latin typeface="Arial" charset="0"/>
                <a:ea typeface="ＭＳ Ｐゴシック" charset="0"/>
                <a:cs typeface="ＭＳ Ｐゴシック" charset="0"/>
              </a:rPr>
              <a:t>Ligand Database (310)</a:t>
            </a:r>
          </a:p>
        </p:txBody>
      </p:sp>
      <p:pic>
        <p:nvPicPr>
          <p:cNvPr id="216069" name="Picture 22" descr="ligand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14550"/>
            <a:ext cx="1041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5" name="Text Box 23"/>
          <p:cNvSpPr txBox="1">
            <a:spLocks noChangeArrowheads="1"/>
          </p:cNvSpPr>
          <p:nvPr/>
        </p:nvSpPr>
        <p:spPr bwMode="auto">
          <a:xfrm>
            <a:off x="2895600" y="1687513"/>
            <a:ext cx="2362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10000"/>
              </a:spcBef>
              <a:defRPr/>
            </a:pPr>
            <a:r>
              <a:rPr lang="en-US" sz="1200" b="1">
                <a:solidFill>
                  <a:srgbClr val="000000"/>
                </a:solidFill>
                <a:latin typeface="Arial" charset="0"/>
                <a:ea typeface="ＭＳ Ｐゴシック" charset="0"/>
                <a:cs typeface="ＭＳ Ｐゴシック" charset="0"/>
              </a:rPr>
              <a:t>Expanded Database (450) </a:t>
            </a:r>
          </a:p>
        </p:txBody>
      </p:sp>
      <p:sp>
        <p:nvSpPr>
          <p:cNvPr id="3096" name="Line 24"/>
          <p:cNvSpPr>
            <a:spLocks noChangeShapeType="1"/>
          </p:cNvSpPr>
          <p:nvPr/>
        </p:nvSpPr>
        <p:spPr bwMode="auto">
          <a:xfrm>
            <a:off x="1676400" y="2678113"/>
            <a:ext cx="13716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10000"/>
              </a:spcBef>
              <a:defRPr/>
            </a:pPr>
            <a:endParaRPr lang="en-US" sz="1200" b="1">
              <a:solidFill>
                <a:srgbClr val="333399"/>
              </a:solidFill>
              <a:latin typeface="Arial" charset="0"/>
              <a:ea typeface="ＭＳ Ｐゴシック" charset="0"/>
              <a:cs typeface="ＭＳ Ｐゴシック" charset="0"/>
            </a:endParaRPr>
          </a:p>
        </p:txBody>
      </p:sp>
      <p:sp>
        <p:nvSpPr>
          <p:cNvPr id="3097" name="Text Box 25"/>
          <p:cNvSpPr txBox="1">
            <a:spLocks noChangeArrowheads="1"/>
          </p:cNvSpPr>
          <p:nvPr/>
        </p:nvSpPr>
        <p:spPr bwMode="auto">
          <a:xfrm>
            <a:off x="1676400" y="2754313"/>
            <a:ext cx="1524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10000"/>
              </a:spcBef>
              <a:defRPr/>
            </a:pPr>
            <a:r>
              <a:rPr lang="en-US" sz="1200">
                <a:solidFill>
                  <a:srgbClr val="000000"/>
                </a:solidFill>
                <a:latin typeface="Courier New" charset="0"/>
                <a:ea typeface="ＭＳ Ｐゴシック" charset="0"/>
                <a:cs typeface="ＭＳ Ｐゴシック" charset="0"/>
              </a:rPr>
              <a:t>LigPrep/Epik</a:t>
            </a:r>
          </a:p>
          <a:p>
            <a:pPr algn="ctr" eaLnBrk="1" hangingPunct="1">
              <a:spcBef>
                <a:spcPct val="10000"/>
              </a:spcBef>
              <a:defRPr/>
            </a:pPr>
            <a:r>
              <a:rPr lang="en-US" sz="1200" b="1">
                <a:solidFill>
                  <a:srgbClr val="000000"/>
                </a:solidFill>
                <a:latin typeface="Arial" charset="0"/>
                <a:ea typeface="ＭＳ Ｐゴシック" charset="0"/>
                <a:cs typeface="ＭＳ Ｐゴシック" charset="0"/>
              </a:rPr>
              <a:t>(minutes)</a:t>
            </a:r>
          </a:p>
        </p:txBody>
      </p:sp>
      <p:sp>
        <p:nvSpPr>
          <p:cNvPr id="3098" name="Text Box 26"/>
          <p:cNvSpPr txBox="1">
            <a:spLocks noChangeArrowheads="1"/>
          </p:cNvSpPr>
          <p:nvPr/>
        </p:nvSpPr>
        <p:spPr bwMode="auto">
          <a:xfrm>
            <a:off x="1676400" y="2000250"/>
            <a:ext cx="1447800"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10000"/>
              </a:spcBef>
              <a:defRPr/>
            </a:pPr>
            <a:r>
              <a:rPr lang="en-US" sz="1200" b="1">
                <a:solidFill>
                  <a:srgbClr val="333399"/>
                </a:solidFill>
                <a:latin typeface="Arial" charset="0"/>
                <a:ea typeface="ＭＳ Ｐゴシック" charset="0"/>
                <a:cs typeface="ＭＳ Ｐゴシック" charset="0"/>
              </a:rPr>
              <a:t>Protonation</a:t>
            </a:r>
          </a:p>
          <a:p>
            <a:pPr algn="ctr" eaLnBrk="1" hangingPunct="1">
              <a:spcBef>
                <a:spcPct val="10000"/>
              </a:spcBef>
              <a:defRPr/>
            </a:pPr>
            <a:r>
              <a:rPr lang="en-US" sz="1200" b="1">
                <a:solidFill>
                  <a:srgbClr val="333399"/>
                </a:solidFill>
                <a:latin typeface="Arial" charset="0"/>
                <a:ea typeface="ＭＳ Ｐゴシック" charset="0"/>
                <a:cs typeface="ＭＳ Ｐゴシック" charset="0"/>
              </a:rPr>
              <a:t>Tautomerization </a:t>
            </a:r>
          </a:p>
          <a:p>
            <a:pPr algn="ctr" eaLnBrk="1" hangingPunct="1">
              <a:spcBef>
                <a:spcPct val="10000"/>
              </a:spcBef>
              <a:defRPr/>
            </a:pPr>
            <a:r>
              <a:rPr lang="en-US" sz="1200" b="1">
                <a:solidFill>
                  <a:srgbClr val="333399"/>
                </a:solidFill>
                <a:latin typeface="Arial" charset="0"/>
                <a:ea typeface="ＭＳ Ｐゴシック" charset="0"/>
                <a:cs typeface="ＭＳ Ｐゴシック" charset="0"/>
              </a:rPr>
              <a:t>expansion</a:t>
            </a:r>
          </a:p>
        </p:txBody>
      </p:sp>
      <p:pic>
        <p:nvPicPr>
          <p:cNvPr id="216074" name="Picture 27" descr="IN_AVX101124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912938"/>
            <a:ext cx="1295400"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0" name="Line 28"/>
          <p:cNvSpPr>
            <a:spLocks noChangeShapeType="1"/>
          </p:cNvSpPr>
          <p:nvPr/>
        </p:nvSpPr>
        <p:spPr bwMode="auto">
          <a:xfrm>
            <a:off x="5105400" y="2678113"/>
            <a:ext cx="13716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10000"/>
              </a:spcBef>
              <a:defRPr/>
            </a:pPr>
            <a:endParaRPr lang="en-US" sz="1200" b="1">
              <a:solidFill>
                <a:srgbClr val="333399"/>
              </a:solidFill>
              <a:latin typeface="Arial" charset="0"/>
              <a:ea typeface="ＭＳ Ｐゴシック" charset="0"/>
              <a:cs typeface="ＭＳ Ｐゴシック" charset="0"/>
            </a:endParaRPr>
          </a:p>
        </p:txBody>
      </p:sp>
      <p:sp>
        <p:nvSpPr>
          <p:cNvPr id="3101" name="Text Box 29"/>
          <p:cNvSpPr txBox="1">
            <a:spLocks noChangeArrowheads="1"/>
          </p:cNvSpPr>
          <p:nvPr/>
        </p:nvSpPr>
        <p:spPr bwMode="auto">
          <a:xfrm>
            <a:off x="5029200" y="2754313"/>
            <a:ext cx="1524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10000"/>
              </a:spcBef>
              <a:defRPr/>
            </a:pPr>
            <a:r>
              <a:rPr lang="en-US" sz="1200">
                <a:solidFill>
                  <a:srgbClr val="000000"/>
                </a:solidFill>
                <a:latin typeface="Courier New" charset="0"/>
                <a:ea typeface="ＭＳ Ｐゴシック" charset="0"/>
                <a:cs typeface="ＭＳ Ｐゴシック" charset="0"/>
              </a:rPr>
              <a:t>AutoDock/Vina</a:t>
            </a:r>
          </a:p>
          <a:p>
            <a:pPr algn="ctr" eaLnBrk="1" hangingPunct="1">
              <a:spcBef>
                <a:spcPct val="10000"/>
              </a:spcBef>
              <a:defRPr/>
            </a:pPr>
            <a:r>
              <a:rPr lang="en-US" sz="1200" b="1">
                <a:solidFill>
                  <a:srgbClr val="000000"/>
                </a:solidFill>
                <a:latin typeface="Courier New" charset="0"/>
                <a:ea typeface="ＭＳ Ｐゴシック" charset="0"/>
                <a:cs typeface="ＭＳ Ｐゴシック" charset="0"/>
              </a:rPr>
              <a:t>(hours/days)</a:t>
            </a:r>
          </a:p>
        </p:txBody>
      </p:sp>
      <p:sp>
        <p:nvSpPr>
          <p:cNvPr id="3102" name="Text Box 30"/>
          <p:cNvSpPr txBox="1">
            <a:spLocks noChangeArrowheads="1"/>
          </p:cNvSpPr>
          <p:nvPr/>
        </p:nvSpPr>
        <p:spPr bwMode="auto">
          <a:xfrm>
            <a:off x="4752975" y="1862138"/>
            <a:ext cx="2195513" cy="65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10000"/>
              </a:spcBef>
              <a:defRPr/>
            </a:pPr>
            <a:r>
              <a:rPr lang="en-US" sz="1200" b="1">
                <a:solidFill>
                  <a:srgbClr val="333399"/>
                </a:solidFill>
                <a:latin typeface="Arial" charset="0"/>
                <a:ea typeface="ＭＳ Ｐゴシック" charset="0"/>
                <a:cs typeface="ＭＳ Ｐゴシック" charset="0"/>
              </a:rPr>
              <a:t>Crystal Structures Analysis + </a:t>
            </a:r>
          </a:p>
          <a:p>
            <a:pPr algn="ctr" eaLnBrk="1" hangingPunct="1">
              <a:spcBef>
                <a:spcPct val="10000"/>
              </a:spcBef>
              <a:defRPr/>
            </a:pPr>
            <a:r>
              <a:rPr lang="en-US" sz="1200" b="1">
                <a:solidFill>
                  <a:srgbClr val="333399"/>
                </a:solidFill>
                <a:latin typeface="Arial" charset="0"/>
                <a:ea typeface="ＭＳ Ｐゴシック" charset="0"/>
                <a:cs typeface="ＭＳ Ｐゴシック" charset="0"/>
              </a:rPr>
              <a:t>Ensemble Docking</a:t>
            </a:r>
          </a:p>
        </p:txBody>
      </p:sp>
      <p:sp>
        <p:nvSpPr>
          <p:cNvPr id="3103" name="Text Box 31"/>
          <p:cNvSpPr txBox="1">
            <a:spLocks noChangeArrowheads="1"/>
          </p:cNvSpPr>
          <p:nvPr/>
        </p:nvSpPr>
        <p:spPr bwMode="auto">
          <a:xfrm>
            <a:off x="6324600" y="1657350"/>
            <a:ext cx="2362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10000"/>
              </a:spcBef>
              <a:defRPr/>
            </a:pPr>
            <a:r>
              <a:rPr lang="en-US" sz="1200" b="1">
                <a:solidFill>
                  <a:srgbClr val="000000"/>
                </a:solidFill>
                <a:latin typeface="Arial" charset="0"/>
                <a:ea typeface="ＭＳ Ｐゴシック" charset="0"/>
                <a:cs typeface="ＭＳ Ｐゴシック" charset="0"/>
              </a:rPr>
              <a:t>Docked Complexes (450)</a:t>
            </a:r>
          </a:p>
        </p:txBody>
      </p:sp>
      <p:pic>
        <p:nvPicPr>
          <p:cNvPr id="216079" name="Picture 32" descr="IN_AVX101124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25" y="4275138"/>
            <a:ext cx="1295400"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5" name="Text Box 33"/>
          <p:cNvSpPr txBox="1">
            <a:spLocks noChangeArrowheads="1"/>
          </p:cNvSpPr>
          <p:nvPr/>
        </p:nvSpPr>
        <p:spPr bwMode="auto">
          <a:xfrm>
            <a:off x="34925" y="4019550"/>
            <a:ext cx="2362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10000"/>
              </a:spcBef>
              <a:defRPr/>
            </a:pPr>
            <a:r>
              <a:rPr lang="en-US" sz="1200" b="1">
                <a:solidFill>
                  <a:srgbClr val="000000"/>
                </a:solidFill>
                <a:latin typeface="Arial" charset="0"/>
                <a:ea typeface="ＭＳ Ｐゴシック" charset="0"/>
                <a:cs typeface="ＭＳ Ｐゴシック" charset="0"/>
              </a:rPr>
              <a:t>Prepped Complexes (300)</a:t>
            </a:r>
          </a:p>
        </p:txBody>
      </p:sp>
      <p:cxnSp>
        <p:nvCxnSpPr>
          <p:cNvPr id="3106" name="AutoShape 34"/>
          <p:cNvCxnSpPr>
            <a:cxnSpLocks noChangeShapeType="1"/>
            <a:stCxn id="216074" idx="2"/>
            <a:endCxn id="3107" idx="3"/>
          </p:cNvCxnSpPr>
          <p:nvPr/>
        </p:nvCxnSpPr>
        <p:spPr bwMode="auto">
          <a:xfrm rot="5400000">
            <a:off x="7046912" y="3221038"/>
            <a:ext cx="422275" cy="342900"/>
          </a:xfrm>
          <a:prstGeom prst="bentConnector2">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107" name="Text Box 35"/>
          <p:cNvSpPr txBox="1">
            <a:spLocks noChangeArrowheads="1"/>
          </p:cNvSpPr>
          <p:nvPr/>
        </p:nvSpPr>
        <p:spPr bwMode="auto">
          <a:xfrm>
            <a:off x="5257800" y="3365500"/>
            <a:ext cx="1828800" cy="476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10000"/>
              </a:spcBef>
              <a:defRPr/>
            </a:pPr>
            <a:r>
              <a:rPr lang="en-US" sz="1200" b="1">
                <a:solidFill>
                  <a:srgbClr val="333399"/>
                </a:solidFill>
                <a:latin typeface="Arial" charset="0"/>
                <a:ea typeface="ＭＳ Ｐゴシック" charset="0"/>
                <a:cs typeface="ＭＳ Ｐゴシック" charset="0"/>
              </a:rPr>
              <a:t>Filtering/Prioritization</a:t>
            </a:r>
          </a:p>
          <a:p>
            <a:pPr algn="ctr" eaLnBrk="1" hangingPunct="1">
              <a:spcBef>
                <a:spcPct val="10000"/>
              </a:spcBef>
              <a:defRPr/>
            </a:pPr>
            <a:r>
              <a:rPr lang="en-US" sz="1200" b="1">
                <a:solidFill>
                  <a:srgbClr val="000000"/>
                </a:solidFill>
                <a:latin typeface="Arial" charset="0"/>
                <a:ea typeface="ＭＳ Ｐゴシック" charset="0"/>
                <a:cs typeface="ＭＳ Ｐゴシック" charset="0"/>
              </a:rPr>
              <a:t>(days)</a:t>
            </a:r>
          </a:p>
        </p:txBody>
      </p:sp>
      <p:sp>
        <p:nvSpPr>
          <p:cNvPr id="3108" name="Oval 36"/>
          <p:cNvSpPr>
            <a:spLocks noChangeArrowheads="1"/>
          </p:cNvSpPr>
          <p:nvPr/>
        </p:nvSpPr>
        <p:spPr bwMode="auto">
          <a:xfrm>
            <a:off x="911225" y="4629150"/>
            <a:ext cx="381000" cy="423863"/>
          </a:xfrm>
          <a:prstGeom prst="ellipse">
            <a:avLst/>
          </a:prstGeom>
          <a:noFill/>
          <a:ln w="190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10000"/>
              </a:spcBef>
              <a:defRPr/>
            </a:pPr>
            <a:endParaRPr lang="en-US" sz="1200" b="1">
              <a:solidFill>
                <a:srgbClr val="333399"/>
              </a:solidFill>
              <a:latin typeface="Arial" charset="0"/>
              <a:ea typeface="ＭＳ Ｐゴシック" charset="0"/>
              <a:cs typeface="ＭＳ Ｐゴシック" charset="0"/>
            </a:endParaRPr>
          </a:p>
        </p:txBody>
      </p:sp>
      <p:sp>
        <p:nvSpPr>
          <p:cNvPr id="3109" name="Text Box 37"/>
          <p:cNvSpPr txBox="1">
            <a:spLocks noChangeArrowheads="1"/>
          </p:cNvSpPr>
          <p:nvPr/>
        </p:nvSpPr>
        <p:spPr bwMode="auto">
          <a:xfrm>
            <a:off x="2087563" y="3265488"/>
            <a:ext cx="2520950" cy="6778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10000"/>
              </a:spcBef>
              <a:defRPr/>
            </a:pPr>
            <a:r>
              <a:rPr lang="en-US" sz="1200" b="1">
                <a:solidFill>
                  <a:srgbClr val="333399"/>
                </a:solidFill>
                <a:latin typeface="Arial" charset="0"/>
                <a:ea typeface="ＭＳ Ｐゴシック" charset="0"/>
                <a:cs typeface="ＭＳ Ｐゴシック" charset="0"/>
              </a:rPr>
              <a:t>BEDAM Setup</a:t>
            </a:r>
          </a:p>
          <a:p>
            <a:pPr algn="ctr" eaLnBrk="1" hangingPunct="1">
              <a:spcBef>
                <a:spcPct val="10000"/>
              </a:spcBef>
              <a:defRPr/>
            </a:pPr>
            <a:r>
              <a:rPr lang="en-US" sz="1200" b="1">
                <a:solidFill>
                  <a:srgbClr val="333399"/>
                </a:solidFill>
                <a:latin typeface="Arial" charset="0"/>
                <a:ea typeface="ＭＳ Ｐゴシック" charset="0"/>
                <a:cs typeface="ＭＳ Ｐゴシック" charset="0"/>
              </a:rPr>
              <a:t>T-RE Conformational Analysis</a:t>
            </a:r>
          </a:p>
          <a:p>
            <a:pPr algn="ctr" eaLnBrk="1" hangingPunct="1">
              <a:spcBef>
                <a:spcPct val="10000"/>
              </a:spcBef>
              <a:defRPr/>
            </a:pPr>
            <a:r>
              <a:rPr lang="en-US" sz="1200" b="1">
                <a:solidFill>
                  <a:srgbClr val="000000"/>
                </a:solidFill>
                <a:latin typeface="Arial" charset="0"/>
                <a:ea typeface="ＭＳ Ｐゴシック" charset="0"/>
                <a:cs typeface="ＭＳ Ｐゴシック" charset="0"/>
              </a:rPr>
              <a:t>(days)</a:t>
            </a:r>
          </a:p>
        </p:txBody>
      </p:sp>
      <p:cxnSp>
        <p:nvCxnSpPr>
          <p:cNvPr id="3111" name="AutoShape 39"/>
          <p:cNvCxnSpPr>
            <a:cxnSpLocks noChangeShapeType="1"/>
            <a:stCxn id="3107" idx="1"/>
            <a:endCxn id="3109" idx="3"/>
          </p:cNvCxnSpPr>
          <p:nvPr/>
        </p:nvCxnSpPr>
        <p:spPr bwMode="auto">
          <a:xfrm flipH="1">
            <a:off x="4608513" y="3603625"/>
            <a:ext cx="649287" cy="1588"/>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13" name="AutoShape 41"/>
          <p:cNvCxnSpPr>
            <a:cxnSpLocks noChangeShapeType="1"/>
            <a:stCxn id="3107" idx="1"/>
            <a:endCxn id="3109" idx="3"/>
          </p:cNvCxnSpPr>
          <p:nvPr/>
        </p:nvCxnSpPr>
        <p:spPr bwMode="auto">
          <a:xfrm flipH="1">
            <a:off x="4608513" y="3603625"/>
            <a:ext cx="649287" cy="158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14" name="AutoShape 42"/>
          <p:cNvCxnSpPr>
            <a:cxnSpLocks noChangeShapeType="1"/>
            <a:stCxn id="3109" idx="1"/>
            <a:endCxn id="3105" idx="0"/>
          </p:cNvCxnSpPr>
          <p:nvPr/>
        </p:nvCxnSpPr>
        <p:spPr bwMode="auto">
          <a:xfrm rot="10800000" flipV="1">
            <a:off x="1216025" y="3605213"/>
            <a:ext cx="871538" cy="414337"/>
          </a:xfrm>
          <a:prstGeom prst="bentConnector2">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115" name="Line 43"/>
          <p:cNvSpPr>
            <a:spLocks noChangeShapeType="1"/>
          </p:cNvSpPr>
          <p:nvPr/>
        </p:nvSpPr>
        <p:spPr bwMode="auto">
          <a:xfrm flipV="1">
            <a:off x="2076450" y="4849813"/>
            <a:ext cx="1955800" cy="2381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10000"/>
              </a:spcBef>
              <a:defRPr/>
            </a:pPr>
            <a:endParaRPr lang="en-US" sz="1200" b="1">
              <a:solidFill>
                <a:srgbClr val="333399"/>
              </a:solidFill>
              <a:latin typeface="Arial" charset="0"/>
              <a:ea typeface="ＭＳ Ｐゴシック" charset="0"/>
              <a:cs typeface="ＭＳ Ｐゴシック" charset="0"/>
            </a:endParaRPr>
          </a:p>
        </p:txBody>
      </p:sp>
      <p:sp>
        <p:nvSpPr>
          <p:cNvPr id="3116" name="Text Box 44"/>
          <p:cNvSpPr txBox="1">
            <a:spLocks noChangeArrowheads="1"/>
          </p:cNvSpPr>
          <p:nvPr/>
        </p:nvSpPr>
        <p:spPr bwMode="auto">
          <a:xfrm>
            <a:off x="2076450" y="4949825"/>
            <a:ext cx="184785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10000"/>
              </a:spcBef>
              <a:defRPr/>
            </a:pPr>
            <a:r>
              <a:rPr lang="en-US" sz="1200">
                <a:solidFill>
                  <a:srgbClr val="000000"/>
                </a:solidFill>
                <a:latin typeface="Courier New" charset="0"/>
                <a:ea typeface="ＭＳ Ｐゴシック" charset="0"/>
                <a:cs typeface="ＭＳ Ｐゴシック" charset="0"/>
              </a:rPr>
              <a:t>IMPACT/OPLS/AGBNP2</a:t>
            </a:r>
          </a:p>
          <a:p>
            <a:pPr algn="ctr" eaLnBrk="1" hangingPunct="1">
              <a:spcBef>
                <a:spcPct val="10000"/>
              </a:spcBef>
              <a:defRPr/>
            </a:pPr>
            <a:r>
              <a:rPr lang="en-US" sz="1200" b="1">
                <a:solidFill>
                  <a:srgbClr val="000000"/>
                </a:solidFill>
                <a:latin typeface="Arial" charset="0"/>
                <a:ea typeface="ＭＳ Ｐゴシック" charset="0"/>
                <a:cs typeface="ＭＳ Ｐゴシック" charset="0"/>
              </a:rPr>
              <a:t>(weeks; 1.2M CPU hours on XSEDE)</a:t>
            </a:r>
          </a:p>
        </p:txBody>
      </p:sp>
      <p:sp>
        <p:nvSpPr>
          <p:cNvPr id="3117" name="Text Box 45"/>
          <p:cNvSpPr txBox="1">
            <a:spLocks noChangeArrowheads="1"/>
          </p:cNvSpPr>
          <p:nvPr/>
        </p:nvSpPr>
        <p:spPr bwMode="auto">
          <a:xfrm>
            <a:off x="2039938" y="4357688"/>
            <a:ext cx="1884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10000"/>
              </a:spcBef>
              <a:defRPr/>
            </a:pPr>
            <a:r>
              <a:rPr lang="en-US" sz="1200" b="1">
                <a:solidFill>
                  <a:srgbClr val="333399"/>
                </a:solidFill>
                <a:latin typeface="Arial" charset="0"/>
                <a:ea typeface="ＭＳ Ｐゴシック" charset="0"/>
                <a:cs typeface="ＭＳ Ｐゴシック" charset="0"/>
              </a:rPr>
              <a:t>BEDAM parallel H-RE Calculations</a:t>
            </a:r>
          </a:p>
        </p:txBody>
      </p:sp>
      <p:pic>
        <p:nvPicPr>
          <p:cNvPr id="216091" name="Picture 46" descr="FE_Dock_sco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588" y="4310063"/>
            <a:ext cx="18065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4" name="Text Box 52"/>
          <p:cNvSpPr txBox="1">
            <a:spLocks noChangeArrowheads="1"/>
          </p:cNvSpPr>
          <p:nvPr/>
        </p:nvSpPr>
        <p:spPr bwMode="auto">
          <a:xfrm>
            <a:off x="4103688" y="3878263"/>
            <a:ext cx="2362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10000"/>
              </a:spcBef>
              <a:defRPr/>
            </a:pPr>
            <a:r>
              <a:rPr lang="en-US" sz="1200" b="1">
                <a:solidFill>
                  <a:srgbClr val="000000"/>
                </a:solidFill>
                <a:latin typeface="Arial" charset="0"/>
                <a:ea typeface="ＭＳ Ｐゴシック" charset="0"/>
                <a:cs typeface="ＭＳ Ｐゴシック" charset="0"/>
              </a:rPr>
              <a:t>Binding Free Energy</a:t>
            </a:r>
          </a:p>
          <a:p>
            <a:pPr algn="ctr" eaLnBrk="1" hangingPunct="1">
              <a:spcBef>
                <a:spcPct val="10000"/>
              </a:spcBef>
              <a:defRPr/>
            </a:pPr>
            <a:r>
              <a:rPr lang="en-US" sz="1200" b="1">
                <a:solidFill>
                  <a:srgbClr val="000000"/>
                </a:solidFill>
                <a:latin typeface="Arial" charset="0"/>
                <a:ea typeface="ＭＳ Ｐゴシック" charset="0"/>
                <a:cs typeface="ＭＳ Ｐゴシック" charset="0"/>
              </a:rPr>
              <a:t>Predictions (300)</a:t>
            </a:r>
          </a:p>
        </p:txBody>
      </p:sp>
      <p:sp>
        <p:nvSpPr>
          <p:cNvPr id="3125" name="Rectangle 53"/>
          <p:cNvSpPr>
            <a:spLocks noChangeArrowheads="1"/>
          </p:cNvSpPr>
          <p:nvPr/>
        </p:nvSpPr>
        <p:spPr bwMode="auto">
          <a:xfrm>
            <a:off x="6732588" y="3824288"/>
            <a:ext cx="2232025" cy="2341562"/>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10000"/>
              </a:spcBef>
              <a:defRPr/>
            </a:pPr>
            <a:endParaRPr lang="en-US" sz="1200" b="1">
              <a:solidFill>
                <a:srgbClr val="333399"/>
              </a:solidFill>
              <a:latin typeface="Arial" charset="0"/>
              <a:ea typeface="ＭＳ Ｐゴシック" charset="0"/>
              <a:cs typeface="ＭＳ Ｐゴシック" charset="0"/>
            </a:endParaRPr>
          </a:p>
        </p:txBody>
      </p:sp>
      <p:sp>
        <p:nvSpPr>
          <p:cNvPr id="3126" name="Text Box 54"/>
          <p:cNvSpPr txBox="1">
            <a:spLocks noChangeArrowheads="1"/>
          </p:cNvSpPr>
          <p:nvPr/>
        </p:nvSpPr>
        <p:spPr bwMode="auto">
          <a:xfrm>
            <a:off x="1692275" y="6165850"/>
            <a:ext cx="5791200"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119063" indent="-119063" algn="l">
              <a:spcBef>
                <a:spcPct val="0"/>
              </a:spcBef>
              <a:defRPr>
                <a:solidFill>
                  <a:schemeClr val="tx1"/>
                </a:solidFill>
                <a:latin typeface="Arial" charset="0"/>
                <a:ea typeface="ＭＳ Ｐゴシック" charset="0"/>
              </a:defRPr>
            </a:lvl1pPr>
            <a:lvl2pPr algn="l">
              <a:spcBef>
                <a:spcPct val="0"/>
              </a:spcBef>
              <a:defRPr>
                <a:solidFill>
                  <a:schemeClr val="tx1"/>
                </a:solidFill>
                <a:latin typeface="Arial" charset="0"/>
                <a:ea typeface="ＭＳ Ｐゴシック" charset="0"/>
              </a:defRPr>
            </a:lvl2pPr>
            <a:lvl3pPr algn="l">
              <a:spcBef>
                <a:spcPct val="0"/>
              </a:spcBef>
              <a:defRPr>
                <a:solidFill>
                  <a:schemeClr val="tx1"/>
                </a:solidFill>
                <a:latin typeface="Arial" charset="0"/>
                <a:ea typeface="ＭＳ Ｐゴシック" charset="0"/>
              </a:defRPr>
            </a:lvl3pPr>
            <a:lvl4pPr algn="l">
              <a:spcBef>
                <a:spcPct val="0"/>
              </a:spcBef>
              <a:defRPr>
                <a:solidFill>
                  <a:schemeClr val="tx1"/>
                </a:solidFill>
                <a:latin typeface="Arial" charset="0"/>
                <a:ea typeface="ＭＳ Ｐゴシック" charset="0"/>
              </a:defRPr>
            </a:lvl4pPr>
            <a:lvl5pPr algn="l">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1" hangingPunct="1">
              <a:spcBef>
                <a:spcPct val="20000"/>
              </a:spcBef>
              <a:defRPr/>
            </a:pPr>
            <a:r>
              <a:rPr lang="en-US" sz="1400" smtClean="0">
                <a:solidFill>
                  <a:srgbClr val="000000"/>
                </a:solidFill>
                <a:cs typeface="ＭＳ Ｐゴシック" charset="0"/>
              </a:rPr>
              <a:t>Emilio Gallicchio, Nanjie Deng, Peng He, RML (Rutgers)  </a:t>
            </a:r>
          </a:p>
          <a:p>
            <a:pPr eaLnBrk="1" hangingPunct="1">
              <a:spcBef>
                <a:spcPct val="20000"/>
              </a:spcBef>
              <a:defRPr/>
            </a:pPr>
            <a:r>
              <a:rPr lang="en-US" sz="1400" smtClean="0">
                <a:solidFill>
                  <a:srgbClr val="000000"/>
                </a:solidFill>
                <a:cs typeface="ＭＳ Ｐゴシック" charset="0"/>
              </a:rPr>
              <a:t>Alex Perryman, Stefano Forli, Daniel Santiago, Art Olson (Scripps)</a:t>
            </a:r>
          </a:p>
        </p:txBody>
      </p:sp>
      <p:pic>
        <p:nvPicPr>
          <p:cNvPr id="216095" name="Picture 55" descr="FE_Dock_scores_consen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6900" y="4327525"/>
            <a:ext cx="1765300"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8" name="Text Box 56"/>
          <p:cNvSpPr txBox="1">
            <a:spLocks noChangeArrowheads="1"/>
          </p:cNvSpPr>
          <p:nvPr/>
        </p:nvSpPr>
        <p:spPr bwMode="auto">
          <a:xfrm>
            <a:off x="6673850" y="3860800"/>
            <a:ext cx="2362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10000"/>
              </a:spcBef>
              <a:defRPr/>
            </a:pPr>
            <a:r>
              <a:rPr lang="en-US" sz="1200" b="1">
                <a:solidFill>
                  <a:srgbClr val="000000"/>
                </a:solidFill>
                <a:latin typeface="Arial" charset="0"/>
                <a:ea typeface="ＭＳ Ｐゴシック" charset="0"/>
                <a:cs typeface="ＭＳ Ｐゴシック" charset="0"/>
              </a:rPr>
              <a:t>Consensus </a:t>
            </a:r>
          </a:p>
          <a:p>
            <a:pPr algn="ctr" eaLnBrk="1" hangingPunct="1">
              <a:spcBef>
                <a:spcPct val="10000"/>
              </a:spcBef>
              <a:defRPr/>
            </a:pPr>
            <a:r>
              <a:rPr lang="en-US" sz="1200" b="1">
                <a:solidFill>
                  <a:srgbClr val="000000"/>
                </a:solidFill>
                <a:latin typeface="Arial" charset="0"/>
                <a:ea typeface="ＭＳ Ｐゴシック" charset="0"/>
                <a:cs typeface="ＭＳ Ｐゴシック" charset="0"/>
              </a:rPr>
              <a:t>Predictions (68)</a:t>
            </a:r>
          </a:p>
        </p:txBody>
      </p:sp>
      <p:sp>
        <p:nvSpPr>
          <p:cNvPr id="3129" name="Line 57"/>
          <p:cNvSpPr>
            <a:spLocks noChangeShapeType="1"/>
          </p:cNvSpPr>
          <p:nvPr/>
        </p:nvSpPr>
        <p:spPr bwMode="auto">
          <a:xfrm>
            <a:off x="7667625" y="3141663"/>
            <a:ext cx="288925" cy="53975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10000"/>
              </a:spcBef>
              <a:defRPr/>
            </a:pPr>
            <a:endParaRPr lang="en-US" sz="1200" b="1">
              <a:solidFill>
                <a:srgbClr val="333399"/>
              </a:solidFill>
              <a:latin typeface="Arial" charset="0"/>
              <a:ea typeface="ＭＳ Ｐゴシック" charset="0"/>
              <a:cs typeface="ＭＳ Ｐゴシック" charset="0"/>
            </a:endParaRPr>
          </a:p>
        </p:txBody>
      </p:sp>
      <p:sp>
        <p:nvSpPr>
          <p:cNvPr id="3131" name="Line 59"/>
          <p:cNvSpPr>
            <a:spLocks noChangeShapeType="1"/>
          </p:cNvSpPr>
          <p:nvPr/>
        </p:nvSpPr>
        <p:spPr bwMode="auto">
          <a:xfrm flipV="1">
            <a:off x="6227763" y="4833938"/>
            <a:ext cx="431800" cy="31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10000"/>
              </a:spcBef>
              <a:defRPr/>
            </a:pPr>
            <a:endParaRPr lang="en-US" sz="1200" b="1">
              <a:solidFill>
                <a:srgbClr val="333399"/>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3383868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a:srcRect/>
          <a:stretch>
            <a:fillRect/>
          </a:stretch>
        </p:blipFill>
        <p:spPr bwMode="auto">
          <a:xfrm>
            <a:off x="1641600" y="708554"/>
            <a:ext cx="6583680" cy="4938279"/>
          </a:xfrm>
          <a:prstGeom prst="rect">
            <a:avLst/>
          </a:prstGeom>
          <a:noFill/>
          <a:ln w="9525">
            <a:noFill/>
            <a:round/>
            <a:headEnd/>
            <a:tailEnd/>
          </a:ln>
          <a:effectLst/>
        </p:spPr>
      </p:pic>
      <p:sp>
        <p:nvSpPr>
          <p:cNvPr id="8194" name="Rectangle 2"/>
          <p:cNvSpPr>
            <a:spLocks noGrp="1" noChangeArrowheads="1"/>
          </p:cNvSpPr>
          <p:nvPr>
            <p:ph type="title"/>
          </p:nvPr>
        </p:nvSpPr>
        <p:spPr>
          <a:xfrm>
            <a:off x="501122" y="73454"/>
            <a:ext cx="8229600" cy="583261"/>
          </a:xfrm>
          <a:ln/>
        </p:spPr>
        <p:txBody>
          <a:bodyPr lIns="81597" tIns="42431" rIns="81597" bIns="42431"/>
          <a:lstStyle/>
          <a:p>
            <a:pPr>
              <a:buClrTx/>
              <a:tabLst>
                <a:tab pos="656310" algn="l"/>
                <a:tab pos="1312615" algn="l"/>
                <a:tab pos="1968929" algn="l"/>
                <a:tab pos="2625237" algn="l"/>
                <a:tab pos="3281546" algn="l"/>
                <a:tab pos="3937857" algn="l"/>
                <a:tab pos="4594166" algn="l"/>
                <a:tab pos="5250475" algn="l"/>
                <a:tab pos="5906784" algn="l"/>
                <a:tab pos="6563094" algn="l"/>
                <a:tab pos="7219404" algn="l"/>
                <a:tab pos="7875713" algn="l"/>
              </a:tabLst>
            </a:pPr>
            <a:r>
              <a:rPr lang="en-US" sz="2800" dirty="0">
                <a:solidFill>
                  <a:srgbClr val="2300DC"/>
                </a:solidFill>
                <a:latin typeface="Arial"/>
                <a:cs typeface="Arial"/>
              </a:rPr>
              <a:t>Screening Enrichment Performance</a:t>
            </a:r>
          </a:p>
        </p:txBody>
      </p:sp>
      <p:sp>
        <p:nvSpPr>
          <p:cNvPr id="8195" name="Rectangle 3"/>
          <p:cNvSpPr>
            <a:spLocks noChangeArrowheads="1"/>
          </p:cNvSpPr>
          <p:nvPr/>
        </p:nvSpPr>
        <p:spPr bwMode="auto">
          <a:xfrm>
            <a:off x="2577602" y="2248077"/>
            <a:ext cx="194400" cy="3207216"/>
          </a:xfrm>
          <a:prstGeom prst="rect">
            <a:avLst/>
          </a:prstGeom>
          <a:noFill/>
          <a:ln w="18360">
            <a:solidFill>
              <a:srgbClr val="800000"/>
            </a:solidFill>
            <a:round/>
            <a:headEnd/>
            <a:tailEnd/>
          </a:ln>
          <a:effectLst/>
        </p:spPr>
        <p:txBody>
          <a:bodyPr wrap="none" lIns="82902" tIns="41451" rIns="82902" bIns="41451" anchor="ctr"/>
          <a:lstStyle/>
          <a:p>
            <a:pPr defTabSz="414511" eaLnBrk="1">
              <a:lnSpc>
                <a:spcPct val="93000"/>
              </a:lnSpc>
              <a:buClr>
                <a:srgbClr val="000000"/>
              </a:buClr>
              <a:buSzPct val="100000"/>
            </a:pPr>
            <a:endParaRPr lang="en-US" sz="1600">
              <a:solidFill>
                <a:srgbClr val="000000"/>
              </a:solidFill>
              <a:latin typeface="Arial" charset="0"/>
              <a:ea typeface="WenQuanYi Micro Hei"/>
              <a:cs typeface="WenQuanYi Micro Hei"/>
            </a:endParaRPr>
          </a:p>
        </p:txBody>
      </p:sp>
      <p:sp>
        <p:nvSpPr>
          <p:cNvPr id="8196" name="Text Box 4"/>
          <p:cNvSpPr txBox="1">
            <a:spLocks noChangeArrowheads="1"/>
          </p:cNvSpPr>
          <p:nvPr/>
        </p:nvSpPr>
        <p:spPr bwMode="auto">
          <a:xfrm>
            <a:off x="2903040" y="1398389"/>
            <a:ext cx="1810080" cy="364358"/>
          </a:xfrm>
          <a:prstGeom prst="rect">
            <a:avLst/>
          </a:prstGeom>
          <a:noFill/>
          <a:ln w="9525">
            <a:noFill/>
            <a:round/>
            <a:headEnd/>
            <a:tailEnd/>
          </a:ln>
          <a:effectLst/>
        </p:spPr>
        <p:txBody>
          <a:bodyPr wrap="none" lIns="81597" tIns="55192" rIns="81597" bIns="40799"/>
          <a:lstStyle/>
          <a:p>
            <a:pPr defTabSz="414511" eaLnBrk="1">
              <a:lnSpc>
                <a:spcPct val="93000"/>
              </a:lnSpc>
              <a:buClr>
                <a:srgbClr val="000000"/>
              </a:buClr>
              <a:buSzPct val="100000"/>
              <a:tabLst>
                <a:tab pos="656310" algn="l"/>
                <a:tab pos="1312615" algn="l"/>
              </a:tabLst>
            </a:pPr>
            <a:r>
              <a:rPr lang="en-US" sz="1600" dirty="0">
                <a:solidFill>
                  <a:srgbClr val="000000"/>
                </a:solidFill>
                <a:latin typeface="Arial" charset="0"/>
                <a:ea typeface="WenQuanYi Micro Hei" charset="0"/>
                <a:cs typeface="WenQuanYi Micro Hei" charset="0"/>
              </a:rPr>
              <a:t>BEDAM: </a:t>
            </a:r>
            <a:r>
              <a:rPr lang="en-US" sz="1600" dirty="0" smtClean="0">
                <a:solidFill>
                  <a:srgbClr val="000000"/>
                </a:solidFill>
                <a:latin typeface="Arial" charset="0"/>
                <a:ea typeface="WenQuanYi Micro Hei" charset="0"/>
                <a:cs typeface="WenQuanYi Micro Hei" charset="0"/>
              </a:rPr>
              <a:t>best among computational groups</a:t>
            </a:r>
            <a:endParaRPr lang="en-US" sz="1600" dirty="0">
              <a:solidFill>
                <a:srgbClr val="000000"/>
              </a:solidFill>
              <a:latin typeface="Arial" charset="0"/>
              <a:ea typeface="WenQuanYi Micro Hei" charset="0"/>
              <a:cs typeface="WenQuanYi Micro Hei" charset="0"/>
            </a:endParaRPr>
          </a:p>
        </p:txBody>
      </p:sp>
      <p:sp>
        <p:nvSpPr>
          <p:cNvPr id="8197" name="Line 5"/>
          <p:cNvSpPr>
            <a:spLocks noChangeShapeType="1"/>
          </p:cNvSpPr>
          <p:nvPr/>
        </p:nvSpPr>
        <p:spPr bwMode="auto">
          <a:xfrm flipH="1">
            <a:off x="2861280" y="1716666"/>
            <a:ext cx="236160" cy="521335"/>
          </a:xfrm>
          <a:prstGeom prst="line">
            <a:avLst/>
          </a:prstGeom>
          <a:noFill/>
          <a:ln w="9525">
            <a:solidFill>
              <a:srgbClr val="000000"/>
            </a:solidFill>
            <a:round/>
            <a:headEnd/>
            <a:tailEnd/>
          </a:ln>
          <a:effectLst/>
        </p:spPr>
        <p:txBody>
          <a:bodyPr lIns="82902" tIns="41451" rIns="82902" bIns="41451"/>
          <a:lstStyle/>
          <a:p>
            <a:pPr defTabSz="414511" eaLnBrk="1">
              <a:lnSpc>
                <a:spcPct val="93000"/>
              </a:lnSpc>
              <a:buClr>
                <a:srgbClr val="000000"/>
              </a:buClr>
              <a:buSzPct val="100000"/>
            </a:pPr>
            <a:endParaRPr lang="en-US" sz="1600">
              <a:solidFill>
                <a:srgbClr val="000000"/>
              </a:solidFill>
              <a:latin typeface="Arial" charset="0"/>
              <a:ea typeface="WenQuanYi Micro Hei"/>
              <a:cs typeface="WenQuanYi Micro Hei"/>
            </a:endParaRPr>
          </a:p>
        </p:txBody>
      </p:sp>
      <p:sp>
        <p:nvSpPr>
          <p:cNvPr id="8198" name="Text Box 6"/>
          <p:cNvSpPr txBox="1">
            <a:spLocks noChangeArrowheads="1"/>
          </p:cNvSpPr>
          <p:nvPr/>
        </p:nvSpPr>
        <p:spPr bwMode="auto">
          <a:xfrm>
            <a:off x="453605" y="815127"/>
            <a:ext cx="2301120" cy="445007"/>
          </a:xfrm>
          <a:prstGeom prst="rect">
            <a:avLst/>
          </a:prstGeom>
          <a:noFill/>
          <a:ln w="9525">
            <a:noFill/>
            <a:round/>
            <a:headEnd/>
            <a:tailEnd/>
          </a:ln>
          <a:effectLst/>
        </p:spPr>
        <p:txBody>
          <a:bodyPr wrap="none" lIns="81597" tIns="51993" rIns="81597" bIns="40799"/>
          <a:lstStyle/>
          <a:p>
            <a:pPr algn="ctr" defTabSz="414511" eaLnBrk="1">
              <a:lnSpc>
                <a:spcPct val="93000"/>
              </a:lnSpc>
              <a:buClr>
                <a:srgbClr val="000000"/>
              </a:buClr>
              <a:buSzPct val="100000"/>
              <a:tabLst>
                <a:tab pos="656310" algn="l"/>
                <a:tab pos="1312615" algn="l"/>
                <a:tab pos="1968929" algn="l"/>
              </a:tabLst>
            </a:pPr>
            <a:r>
              <a:rPr lang="en-US" sz="1300" i="1">
                <a:solidFill>
                  <a:srgbClr val="000000"/>
                </a:solidFill>
                <a:latin typeface="Arial" charset="0"/>
                <a:ea typeface="WenQuanYi Micro Hei" charset="0"/>
                <a:cs typeface="WenQuanYi Micro Hei" charset="0"/>
              </a:rPr>
              <a:t>In-cerebro</a:t>
            </a:r>
            <a:r>
              <a:rPr lang="en-US" sz="1300">
                <a:solidFill>
                  <a:srgbClr val="000000"/>
                </a:solidFill>
                <a:latin typeface="Arial" charset="0"/>
                <a:ea typeface="WenQuanYi Micro Hei" charset="0"/>
                <a:cs typeface="WenQuanYi Micro Hei" charset="0"/>
              </a:rPr>
              <a:t> effort by Voet et al.</a:t>
            </a:r>
          </a:p>
          <a:p>
            <a:pPr algn="ctr" defTabSz="414511" eaLnBrk="1">
              <a:lnSpc>
                <a:spcPct val="93000"/>
              </a:lnSpc>
              <a:buClr>
                <a:srgbClr val="000000"/>
              </a:buClr>
              <a:buSzPct val="100000"/>
              <a:tabLst>
                <a:tab pos="656310" algn="l"/>
                <a:tab pos="1312615" algn="l"/>
                <a:tab pos="1968929" algn="l"/>
              </a:tabLst>
            </a:pPr>
            <a:r>
              <a:rPr lang="en-US" sz="1300">
                <a:solidFill>
                  <a:srgbClr val="000000"/>
                </a:solidFill>
                <a:latin typeface="Arial" charset="0"/>
                <a:ea typeface="WenQuanYi Micro Hei" charset="0"/>
                <a:cs typeface="WenQuanYi Micro Hei" charset="0"/>
              </a:rPr>
              <a:t>(HIV-IN experts)</a:t>
            </a:r>
          </a:p>
        </p:txBody>
      </p:sp>
      <p:sp>
        <p:nvSpPr>
          <p:cNvPr id="8199" name="Line 7"/>
          <p:cNvSpPr>
            <a:spLocks noChangeShapeType="1"/>
          </p:cNvSpPr>
          <p:nvPr/>
        </p:nvSpPr>
        <p:spPr bwMode="auto">
          <a:xfrm>
            <a:off x="1833125" y="1239971"/>
            <a:ext cx="544320" cy="132494"/>
          </a:xfrm>
          <a:prstGeom prst="line">
            <a:avLst/>
          </a:prstGeom>
          <a:noFill/>
          <a:ln w="9525">
            <a:solidFill>
              <a:srgbClr val="000000"/>
            </a:solidFill>
            <a:round/>
            <a:headEnd/>
            <a:tailEnd/>
          </a:ln>
          <a:effectLst/>
        </p:spPr>
        <p:txBody>
          <a:bodyPr lIns="82902" tIns="41451" rIns="82902" bIns="41451"/>
          <a:lstStyle/>
          <a:p>
            <a:pPr defTabSz="414511" eaLnBrk="1">
              <a:lnSpc>
                <a:spcPct val="93000"/>
              </a:lnSpc>
              <a:buClr>
                <a:srgbClr val="000000"/>
              </a:buClr>
              <a:buSzPct val="100000"/>
            </a:pPr>
            <a:endParaRPr lang="en-US" sz="1600">
              <a:solidFill>
                <a:srgbClr val="000000"/>
              </a:solidFill>
              <a:latin typeface="Arial" charset="0"/>
              <a:ea typeface="WenQuanYi Micro Hei"/>
              <a:cs typeface="WenQuanYi Micro Hei"/>
            </a:endParaRPr>
          </a:p>
        </p:txBody>
      </p:sp>
      <p:sp>
        <p:nvSpPr>
          <p:cNvPr id="8200" name="Rectangle 8"/>
          <p:cNvSpPr>
            <a:spLocks noChangeArrowheads="1"/>
          </p:cNvSpPr>
          <p:nvPr/>
        </p:nvSpPr>
        <p:spPr bwMode="auto">
          <a:xfrm>
            <a:off x="3091680" y="3181300"/>
            <a:ext cx="194400" cy="2265357"/>
          </a:xfrm>
          <a:prstGeom prst="rect">
            <a:avLst/>
          </a:prstGeom>
          <a:noFill/>
          <a:ln w="18360">
            <a:solidFill>
              <a:srgbClr val="5C8526"/>
            </a:solidFill>
            <a:round/>
            <a:headEnd/>
            <a:tailEnd/>
          </a:ln>
          <a:effectLst/>
        </p:spPr>
        <p:txBody>
          <a:bodyPr wrap="none" lIns="82902" tIns="41451" rIns="82902" bIns="41451" anchor="ctr"/>
          <a:lstStyle/>
          <a:p>
            <a:pPr defTabSz="414511" eaLnBrk="1">
              <a:lnSpc>
                <a:spcPct val="93000"/>
              </a:lnSpc>
              <a:buClr>
                <a:srgbClr val="000000"/>
              </a:buClr>
              <a:buSzPct val="100000"/>
            </a:pPr>
            <a:endParaRPr lang="en-US" sz="1600">
              <a:solidFill>
                <a:srgbClr val="000000"/>
              </a:solidFill>
              <a:latin typeface="Arial" charset="0"/>
              <a:ea typeface="WenQuanYi Micro Hei"/>
              <a:cs typeface="WenQuanYi Micro Hei"/>
            </a:endParaRPr>
          </a:p>
        </p:txBody>
      </p:sp>
      <p:sp>
        <p:nvSpPr>
          <p:cNvPr id="8201" name="Rectangle 9"/>
          <p:cNvSpPr>
            <a:spLocks noChangeArrowheads="1"/>
          </p:cNvSpPr>
          <p:nvPr/>
        </p:nvSpPr>
        <p:spPr bwMode="auto">
          <a:xfrm>
            <a:off x="3605762" y="3433323"/>
            <a:ext cx="194400" cy="2004690"/>
          </a:xfrm>
          <a:prstGeom prst="rect">
            <a:avLst/>
          </a:prstGeom>
          <a:noFill/>
          <a:ln w="18360">
            <a:solidFill>
              <a:srgbClr val="5C8526"/>
            </a:solidFill>
            <a:round/>
            <a:headEnd/>
            <a:tailEnd/>
          </a:ln>
          <a:effectLst/>
        </p:spPr>
        <p:txBody>
          <a:bodyPr wrap="none" lIns="82902" tIns="41451" rIns="82902" bIns="41451" anchor="ctr"/>
          <a:lstStyle/>
          <a:p>
            <a:pPr defTabSz="414511" eaLnBrk="1">
              <a:lnSpc>
                <a:spcPct val="93000"/>
              </a:lnSpc>
              <a:buClr>
                <a:srgbClr val="000000"/>
              </a:buClr>
              <a:buSzPct val="100000"/>
            </a:pPr>
            <a:endParaRPr lang="en-US" sz="1600">
              <a:solidFill>
                <a:srgbClr val="000000"/>
              </a:solidFill>
              <a:latin typeface="Arial" charset="0"/>
              <a:ea typeface="WenQuanYi Micro Hei"/>
              <a:cs typeface="WenQuanYi Micro Hei"/>
            </a:endParaRPr>
          </a:p>
        </p:txBody>
      </p:sp>
      <p:sp>
        <p:nvSpPr>
          <p:cNvPr id="8202" name="Text Box 10"/>
          <p:cNvSpPr txBox="1">
            <a:spLocks noChangeArrowheads="1"/>
          </p:cNvSpPr>
          <p:nvPr/>
        </p:nvSpPr>
        <p:spPr bwMode="auto">
          <a:xfrm>
            <a:off x="3818882" y="2651323"/>
            <a:ext cx="839520" cy="263547"/>
          </a:xfrm>
          <a:prstGeom prst="rect">
            <a:avLst/>
          </a:prstGeom>
          <a:noFill/>
          <a:ln w="9525">
            <a:noFill/>
            <a:round/>
            <a:headEnd/>
            <a:tailEnd/>
          </a:ln>
          <a:effectLst/>
        </p:spPr>
        <p:txBody>
          <a:bodyPr wrap="none" lIns="81597" tIns="51993" rIns="81597" bIns="40799"/>
          <a:lstStyle/>
          <a:p>
            <a:pPr defTabSz="414511" eaLnBrk="1">
              <a:lnSpc>
                <a:spcPct val="93000"/>
              </a:lnSpc>
              <a:buClr>
                <a:srgbClr val="000000"/>
              </a:buClr>
              <a:buSzPct val="100000"/>
              <a:tabLst>
                <a:tab pos="656310" algn="l"/>
              </a:tabLst>
            </a:pPr>
            <a:endParaRPr lang="en-US" sz="1300" dirty="0">
              <a:solidFill>
                <a:srgbClr val="000000"/>
              </a:solidFill>
              <a:latin typeface="Arial" charset="0"/>
              <a:ea typeface="WenQuanYi Micro Hei" charset="0"/>
              <a:cs typeface="WenQuanYi Micro Hei" charset="0"/>
            </a:endParaRPr>
          </a:p>
        </p:txBody>
      </p:sp>
      <p:sp>
        <p:nvSpPr>
          <p:cNvPr id="8205" name="Rectangle 13"/>
          <p:cNvSpPr>
            <a:spLocks noChangeArrowheads="1"/>
          </p:cNvSpPr>
          <p:nvPr/>
        </p:nvSpPr>
        <p:spPr bwMode="auto">
          <a:xfrm>
            <a:off x="4779360" y="3712710"/>
            <a:ext cx="194400" cy="1726742"/>
          </a:xfrm>
          <a:prstGeom prst="rect">
            <a:avLst/>
          </a:prstGeom>
          <a:noFill/>
          <a:ln w="18360">
            <a:solidFill>
              <a:srgbClr val="5C8526"/>
            </a:solidFill>
            <a:round/>
            <a:headEnd/>
            <a:tailEnd/>
          </a:ln>
          <a:effectLst/>
        </p:spPr>
        <p:txBody>
          <a:bodyPr wrap="none" lIns="82902" tIns="41451" rIns="82902" bIns="41451" anchor="ctr"/>
          <a:lstStyle/>
          <a:p>
            <a:pPr defTabSz="414511" eaLnBrk="1">
              <a:lnSpc>
                <a:spcPct val="93000"/>
              </a:lnSpc>
              <a:buClr>
                <a:srgbClr val="000000"/>
              </a:buClr>
              <a:buSzPct val="100000"/>
            </a:pPr>
            <a:endParaRPr lang="en-US" sz="1600">
              <a:solidFill>
                <a:srgbClr val="000000"/>
              </a:solidFill>
              <a:latin typeface="Arial" charset="0"/>
              <a:ea typeface="WenQuanYi Micro Hei"/>
              <a:cs typeface="WenQuanYi Micro Hei"/>
            </a:endParaRPr>
          </a:p>
        </p:txBody>
      </p:sp>
      <p:sp>
        <p:nvSpPr>
          <p:cNvPr id="8207" name="Text Box 15"/>
          <p:cNvSpPr txBox="1">
            <a:spLocks noChangeArrowheads="1"/>
          </p:cNvSpPr>
          <p:nvPr/>
        </p:nvSpPr>
        <p:spPr bwMode="auto">
          <a:xfrm>
            <a:off x="643680" y="5482662"/>
            <a:ext cx="1317600" cy="491091"/>
          </a:xfrm>
          <a:prstGeom prst="rect">
            <a:avLst/>
          </a:prstGeom>
          <a:noFill/>
          <a:ln w="9525">
            <a:noFill/>
            <a:round/>
            <a:headEnd/>
            <a:tailEnd/>
          </a:ln>
          <a:effectLst/>
        </p:spPr>
        <p:txBody>
          <a:bodyPr wrap="none" lIns="81597" tIns="53592" rIns="81597" bIns="40799"/>
          <a:lstStyle/>
          <a:p>
            <a:pPr defTabSz="414511" eaLnBrk="1">
              <a:lnSpc>
                <a:spcPct val="93000"/>
              </a:lnSpc>
              <a:buClr>
                <a:srgbClr val="000000"/>
              </a:buClr>
              <a:buSzPct val="100000"/>
              <a:tabLst>
                <a:tab pos="656310" algn="l"/>
                <a:tab pos="1312615" algn="l"/>
              </a:tabLst>
            </a:pPr>
            <a:endParaRPr lang="en-US" sz="1500" dirty="0">
              <a:solidFill>
                <a:srgbClr val="000000"/>
              </a:solidFill>
              <a:latin typeface="Arial" charset="0"/>
              <a:ea typeface="WenQuanYi Micro Hei" charset="0"/>
              <a:cs typeface="WenQuanYi Micro Hei" charset="0"/>
            </a:endParaRPr>
          </a:p>
        </p:txBody>
      </p:sp>
      <p:sp>
        <p:nvSpPr>
          <p:cNvPr id="8209" name="Text Box 17"/>
          <p:cNvSpPr txBox="1">
            <a:spLocks noChangeArrowheads="1"/>
          </p:cNvSpPr>
          <p:nvPr/>
        </p:nvSpPr>
        <p:spPr bwMode="auto">
          <a:xfrm>
            <a:off x="3731040" y="5478341"/>
            <a:ext cx="2211840" cy="313953"/>
          </a:xfrm>
          <a:prstGeom prst="rect">
            <a:avLst/>
          </a:prstGeom>
          <a:noFill/>
          <a:ln w="9525">
            <a:noFill/>
            <a:round/>
            <a:headEnd/>
            <a:tailEnd/>
          </a:ln>
          <a:effectLst/>
        </p:spPr>
        <p:txBody>
          <a:bodyPr wrap="none" lIns="81597" tIns="55192" rIns="81597" bIns="40799"/>
          <a:lstStyle/>
          <a:p>
            <a:pPr defTabSz="414511" eaLnBrk="1">
              <a:lnSpc>
                <a:spcPct val="93000"/>
              </a:lnSpc>
              <a:buClr>
                <a:srgbClr val="000000"/>
              </a:buClr>
              <a:buSzPct val="100000"/>
              <a:tabLst>
                <a:tab pos="656310" algn="l"/>
                <a:tab pos="1312615" algn="l"/>
                <a:tab pos="1968929" algn="l"/>
              </a:tabLst>
            </a:pPr>
            <a:r>
              <a:rPr lang="en-US" sz="1600">
                <a:solidFill>
                  <a:srgbClr val="000000"/>
                </a:solidFill>
                <a:latin typeface="Arial" charset="0"/>
                <a:ea typeface="WenQuanYi Micro Hei" charset="0"/>
                <a:cs typeface="WenQuanYi Micro Hei" charset="0"/>
              </a:rPr>
              <a:t>SAMPL4 Submissions</a:t>
            </a:r>
          </a:p>
        </p:txBody>
      </p:sp>
    </p:spTree>
    <p:extLst>
      <p:ext uri="{BB962C8B-B14F-4D97-AF65-F5344CB8AC3E}">
        <p14:creationId xmlns:p14="http://schemas.microsoft.com/office/powerpoint/2010/main" val="357347096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109442" y="112349"/>
            <a:ext cx="8926560" cy="540057"/>
          </a:xfrm>
          <a:ln/>
        </p:spPr>
        <p:txBody>
          <a:bodyPr lIns="81493" tIns="42379" rIns="81493" bIns="42379"/>
          <a:lstStyle/>
          <a:p>
            <a:pPr>
              <a:lnSpc>
                <a:spcPct val="100000"/>
              </a:lnSpc>
              <a:buSzPct val="45000"/>
              <a:tabLst>
                <a:tab pos="655494" algn="l"/>
                <a:tab pos="1310983" algn="l"/>
                <a:tab pos="1966479" algn="l"/>
                <a:tab pos="2621973" algn="l"/>
                <a:tab pos="3277464" algn="l"/>
                <a:tab pos="3932962" algn="l"/>
                <a:tab pos="4588455" algn="l"/>
                <a:tab pos="5243947" algn="l"/>
                <a:tab pos="5899439" algn="l"/>
                <a:tab pos="6554934" algn="l"/>
                <a:tab pos="7210428" algn="l"/>
                <a:tab pos="7865919" algn="l"/>
                <a:tab pos="8521414" algn="l"/>
              </a:tabLst>
            </a:pPr>
            <a:r>
              <a:rPr lang="en-US" sz="2200" dirty="0">
                <a:solidFill>
                  <a:srgbClr val="2300DC"/>
                </a:solidFill>
              </a:rPr>
              <a:t>Importance of Including both Interaction and Reorganization</a:t>
            </a:r>
          </a:p>
        </p:txBody>
      </p:sp>
      <p:pic>
        <p:nvPicPr>
          <p:cNvPr id="11266" name="Picture 2"/>
          <p:cNvPicPr>
            <a:picLocks noChangeAspect="1" noChangeArrowheads="1"/>
          </p:cNvPicPr>
          <p:nvPr/>
        </p:nvPicPr>
        <p:blipFill>
          <a:blip r:embed="rId4" cstate="print"/>
          <a:srcRect/>
          <a:stretch>
            <a:fillRect/>
          </a:stretch>
        </p:blipFill>
        <p:spPr bwMode="auto">
          <a:xfrm>
            <a:off x="1841761" y="685802"/>
            <a:ext cx="5093280" cy="3647903"/>
          </a:xfrm>
          <a:prstGeom prst="rect">
            <a:avLst/>
          </a:prstGeom>
          <a:noFill/>
          <a:ln w="9525" cap="flat">
            <a:noFill/>
            <a:round/>
            <a:headEnd/>
            <a:tailEnd/>
          </a:ln>
          <a:effectLst/>
        </p:spPr>
      </p:pic>
      <p:sp>
        <p:nvSpPr>
          <p:cNvPr id="11267" name="Text Box 3"/>
          <p:cNvSpPr txBox="1">
            <a:spLocks noChangeArrowheads="1"/>
          </p:cNvSpPr>
          <p:nvPr/>
        </p:nvSpPr>
        <p:spPr bwMode="auto">
          <a:xfrm>
            <a:off x="4358881" y="701354"/>
            <a:ext cx="2806560" cy="239621"/>
          </a:xfrm>
          <a:prstGeom prst="rect">
            <a:avLst/>
          </a:prstGeom>
          <a:noFill/>
          <a:ln w="9525" cap="flat">
            <a:noFill/>
            <a:round/>
            <a:headEnd/>
            <a:tailEnd/>
          </a:ln>
          <a:effectLst/>
        </p:spPr>
        <p:txBody>
          <a:bodyPr lIns="81493" tIns="42379" rIns="81493" bIns="42379">
            <a:spAutoFit/>
          </a:bodyPr>
          <a:lstStyle/>
          <a:p>
            <a:pPr marL="195501" indent="-195501" defTabSz="413995" eaLnBrk="1">
              <a:buClr>
                <a:srgbClr val="000000"/>
              </a:buClr>
              <a:buSzPct val="45000"/>
              <a:tabLst>
                <a:tab pos="655494" algn="l"/>
                <a:tab pos="1310983" algn="l"/>
                <a:tab pos="1966479" algn="l"/>
                <a:tab pos="2621973" algn="l"/>
              </a:tabLst>
            </a:pPr>
            <a:r>
              <a:rPr lang="en-US" sz="1000">
                <a:solidFill>
                  <a:srgbClr val="000000"/>
                </a:solidFill>
                <a:latin typeface="Arial" charset="0"/>
                <a:ea typeface="Microsoft YaHei" charset="-122"/>
                <a:cs typeface="Times New Roman" pitchFamily="18" charset="0"/>
              </a:rPr>
              <a:t>(positive = confirmed LEDGF binder)</a:t>
            </a:r>
          </a:p>
        </p:txBody>
      </p:sp>
      <p:sp>
        <p:nvSpPr>
          <p:cNvPr id="11268" name="Text Box 4"/>
          <p:cNvSpPr txBox="1">
            <a:spLocks noChangeArrowheads="1"/>
          </p:cNvSpPr>
          <p:nvPr/>
        </p:nvSpPr>
        <p:spPr bwMode="auto">
          <a:xfrm>
            <a:off x="388800" y="4751424"/>
            <a:ext cx="8629920" cy="1039780"/>
          </a:xfrm>
          <a:prstGeom prst="rect">
            <a:avLst/>
          </a:prstGeom>
          <a:noFill/>
          <a:ln w="9525" cap="flat">
            <a:noFill/>
            <a:round/>
            <a:headEnd/>
            <a:tailEnd/>
          </a:ln>
          <a:effectLst/>
        </p:spPr>
        <p:txBody>
          <a:bodyPr lIns="81493" tIns="42379" rIns="81493" bIns="42379">
            <a:spAutoFit/>
          </a:bodyPr>
          <a:lstStyle/>
          <a:p>
            <a:pPr marL="168185" indent="-158123" defTabSz="413995" eaLnBrk="1">
              <a:buClr>
                <a:srgbClr val="000000"/>
              </a:buClr>
              <a:buSzPct val="45000"/>
              <a:buFont typeface="Wingdings" pitchFamily="2" charset="2"/>
              <a:buChar char=""/>
              <a:tabLst>
                <a:tab pos="168185" algn="l"/>
                <a:tab pos="582184" algn="l"/>
                <a:tab pos="996179" algn="l"/>
                <a:tab pos="1410169" algn="l"/>
                <a:tab pos="1824170" algn="l"/>
                <a:tab pos="2238166" algn="l"/>
                <a:tab pos="2652162" algn="l"/>
                <a:tab pos="3066158" algn="l"/>
                <a:tab pos="3480155" algn="l"/>
                <a:tab pos="3894149" algn="l"/>
                <a:tab pos="4308145" algn="l"/>
                <a:tab pos="4722143" algn="l"/>
                <a:tab pos="5136137" algn="l"/>
                <a:tab pos="5550130" algn="l"/>
                <a:tab pos="5964129" algn="l"/>
                <a:tab pos="6378124" algn="l"/>
                <a:tab pos="6792122" algn="l"/>
                <a:tab pos="7206114" algn="l"/>
                <a:tab pos="7620105" algn="l"/>
                <a:tab pos="8034107" algn="l"/>
                <a:tab pos="8448102" algn="l"/>
                <a:tab pos="8521414" algn="l"/>
              </a:tabLst>
            </a:pPr>
            <a:r>
              <a:rPr lang="en-US" sz="1600" dirty="0">
                <a:solidFill>
                  <a:srgbClr val="0000FF"/>
                </a:solidFill>
                <a:latin typeface="Arial"/>
                <a:ea typeface="Microsoft YaHei" charset="-122"/>
                <a:cs typeface="Arial"/>
              </a:rPr>
              <a:t>Binding free energy scores significantly better than binding energy scores</a:t>
            </a:r>
            <a:r>
              <a:rPr lang="en-US" sz="1600" dirty="0">
                <a:solidFill>
                  <a:srgbClr val="FF0000"/>
                </a:solidFill>
                <a:latin typeface="Arial"/>
                <a:ea typeface="Microsoft YaHei" charset="-122"/>
                <a:cs typeface="Arial"/>
              </a:rPr>
              <a:t>.</a:t>
            </a:r>
          </a:p>
          <a:p>
            <a:pPr marL="839486" lvl="1" indent="-257309" defTabSz="413995" eaLnBrk="1">
              <a:buClr>
                <a:srgbClr val="000000"/>
              </a:buClr>
              <a:buSzPct val="45000"/>
              <a:buFont typeface="Ubuntu" charset="0"/>
              <a:buChar char="―"/>
              <a:tabLst>
                <a:tab pos="168185" algn="l"/>
                <a:tab pos="582184" algn="l"/>
                <a:tab pos="996179" algn="l"/>
                <a:tab pos="1410169" algn="l"/>
                <a:tab pos="1824170" algn="l"/>
                <a:tab pos="2238166" algn="l"/>
                <a:tab pos="2652162" algn="l"/>
                <a:tab pos="3066158" algn="l"/>
                <a:tab pos="3480155" algn="l"/>
                <a:tab pos="3894149" algn="l"/>
                <a:tab pos="4308145" algn="l"/>
                <a:tab pos="4722143" algn="l"/>
                <a:tab pos="5136137" algn="l"/>
                <a:tab pos="5550130" algn="l"/>
                <a:tab pos="5964129" algn="l"/>
                <a:tab pos="6378124" algn="l"/>
                <a:tab pos="6792122" algn="l"/>
                <a:tab pos="7206114" algn="l"/>
                <a:tab pos="7620105" algn="l"/>
                <a:tab pos="8034107" algn="l"/>
                <a:tab pos="8448102" algn="l"/>
                <a:tab pos="8521414" algn="l"/>
              </a:tabLst>
            </a:pPr>
            <a:endParaRPr lang="en-US" sz="1500" dirty="0">
              <a:solidFill>
                <a:srgbClr val="0000FF"/>
              </a:solidFill>
              <a:latin typeface="Arial"/>
              <a:ea typeface="Microsoft YaHei" charset="-122"/>
              <a:cs typeface="Arial"/>
            </a:endParaRPr>
          </a:p>
          <a:p>
            <a:pPr marL="168185" indent="-158123" defTabSz="413995" eaLnBrk="1">
              <a:buClr>
                <a:srgbClr val="000000"/>
              </a:buClr>
              <a:buSzPct val="45000"/>
              <a:buFont typeface="Wingdings" pitchFamily="2" charset="2"/>
              <a:buChar char=""/>
              <a:tabLst>
                <a:tab pos="168185" algn="l"/>
                <a:tab pos="582184" algn="l"/>
                <a:tab pos="996179" algn="l"/>
                <a:tab pos="1410169" algn="l"/>
                <a:tab pos="1824170" algn="l"/>
                <a:tab pos="2238166" algn="l"/>
                <a:tab pos="2652162" algn="l"/>
                <a:tab pos="3066158" algn="l"/>
                <a:tab pos="3480155" algn="l"/>
                <a:tab pos="3894149" algn="l"/>
                <a:tab pos="4308145" algn="l"/>
                <a:tab pos="4722143" algn="l"/>
                <a:tab pos="5136137" algn="l"/>
                <a:tab pos="5550130" algn="l"/>
                <a:tab pos="5964129" algn="l"/>
                <a:tab pos="6378124" algn="l"/>
                <a:tab pos="6792122" algn="l"/>
                <a:tab pos="7206114" algn="l"/>
                <a:tab pos="7620105" algn="l"/>
                <a:tab pos="8034107" algn="l"/>
                <a:tab pos="8448102" algn="l"/>
                <a:tab pos="8521414" algn="l"/>
              </a:tabLst>
            </a:pPr>
            <a:r>
              <a:rPr lang="en-US" sz="1500" dirty="0">
                <a:solidFill>
                  <a:srgbClr val="0000FF"/>
                </a:solidFill>
                <a:latin typeface="Arial"/>
                <a:ea typeface="Microsoft YaHei" charset="-122"/>
                <a:cs typeface="Arial"/>
              </a:rPr>
              <a:t>Only partial “enthalpy/entropy” compensation: </a:t>
            </a:r>
          </a:p>
          <a:p>
            <a:pPr marL="168185" indent="-158123" algn="ctr" defTabSz="413995" eaLnBrk="1">
              <a:buClr>
                <a:srgbClr val="000000"/>
              </a:buClr>
              <a:buSzPct val="45000"/>
              <a:buFont typeface="Wingdings" pitchFamily="2" charset="2"/>
              <a:buChar char=""/>
              <a:tabLst>
                <a:tab pos="168185" algn="l"/>
                <a:tab pos="582184" algn="l"/>
                <a:tab pos="996179" algn="l"/>
                <a:tab pos="1410169" algn="l"/>
                <a:tab pos="1824170" algn="l"/>
                <a:tab pos="2238166" algn="l"/>
                <a:tab pos="2652162" algn="l"/>
                <a:tab pos="3066158" algn="l"/>
                <a:tab pos="3480155" algn="l"/>
                <a:tab pos="3894149" algn="l"/>
                <a:tab pos="4308145" algn="l"/>
                <a:tab pos="4722143" algn="l"/>
                <a:tab pos="5136137" algn="l"/>
                <a:tab pos="5550130" algn="l"/>
                <a:tab pos="5964129" algn="l"/>
                <a:tab pos="6378124" algn="l"/>
                <a:tab pos="6792122" algn="l"/>
                <a:tab pos="7206114" algn="l"/>
                <a:tab pos="7620105" algn="l"/>
                <a:tab pos="8034107" algn="l"/>
                <a:tab pos="8448102" algn="l"/>
                <a:tab pos="8521414" algn="l"/>
              </a:tabLst>
            </a:pPr>
            <a:endParaRPr lang="en-US" sz="1500" dirty="0">
              <a:solidFill>
                <a:srgbClr val="0000FF"/>
              </a:solidFill>
              <a:latin typeface="Times New Roman" pitchFamily="18" charset="0"/>
              <a:ea typeface="Microsoft YaHei" charset="-122"/>
              <a:cs typeface="Times New Roman" pitchFamily="18" charset="0"/>
            </a:endParaRPr>
          </a:p>
        </p:txBody>
      </p:sp>
      <p:graphicFrame>
        <p:nvGraphicFramePr>
          <p:cNvPr id="11269" name="Object 5"/>
          <p:cNvGraphicFramePr>
            <a:graphicFrameLocks noChangeAspect="1"/>
          </p:cNvGraphicFramePr>
          <p:nvPr>
            <p:extLst>
              <p:ext uri="{D42A27DB-BD31-4B8C-83A1-F6EECF244321}">
                <p14:modId xmlns:p14="http://schemas.microsoft.com/office/powerpoint/2010/main" val="1705911860"/>
              </p:ext>
            </p:extLst>
          </p:nvPr>
        </p:nvGraphicFramePr>
        <p:xfrm>
          <a:off x="3581404" y="5791210"/>
          <a:ext cx="1663200" cy="313953"/>
        </p:xfrm>
        <a:graphic>
          <a:graphicData uri="http://schemas.openxmlformats.org/presentationml/2006/ole">
            <mc:AlternateContent xmlns:mc="http://schemas.openxmlformats.org/markup-compatibility/2006">
              <mc:Choice xmlns:v="urn:schemas-microsoft-com:vml" Requires="v">
                <p:oleObj spid="_x0000_s395875" r:id="rId5" imgW="884880" imgH="190800" progId="opendocument.MathDocument.1">
                  <p:embed/>
                </p:oleObj>
              </mc:Choice>
              <mc:Fallback>
                <p:oleObj r:id="rId5" imgW="884880" imgH="190800" progId="opendocument.Math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4" y="5791210"/>
                        <a:ext cx="1663200" cy="31395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1270" name="Text Box 6"/>
          <p:cNvSpPr txBox="1">
            <a:spLocks noChangeArrowheads="1"/>
          </p:cNvSpPr>
          <p:nvPr/>
        </p:nvSpPr>
        <p:spPr bwMode="auto">
          <a:xfrm>
            <a:off x="3124200" y="6248400"/>
            <a:ext cx="4079520" cy="482450"/>
          </a:xfrm>
          <a:prstGeom prst="rect">
            <a:avLst/>
          </a:prstGeom>
          <a:noFill/>
          <a:ln w="9525" cap="flat">
            <a:noFill/>
            <a:round/>
            <a:headEnd/>
            <a:tailEnd/>
          </a:ln>
          <a:effectLst/>
        </p:spPr>
        <p:txBody>
          <a:bodyPr lIns="81493" tIns="50204" rIns="81493" bIns="40747"/>
          <a:lstStyle/>
          <a:p>
            <a:pPr marL="390998" indent="-389561" defTabSz="413995" eaLnBrk="1">
              <a:lnSpc>
                <a:spcPct val="93000"/>
              </a:lnSpc>
              <a:buClr>
                <a:srgbClr val="000000"/>
              </a:buClr>
              <a:buSzPct val="45000"/>
              <a:tabLst>
                <a:tab pos="655494" algn="l"/>
                <a:tab pos="1310983" algn="l"/>
                <a:tab pos="1966479" algn="l"/>
                <a:tab pos="2621973" algn="l"/>
                <a:tab pos="3277464" algn="l"/>
                <a:tab pos="3932962" algn="l"/>
              </a:tabLst>
            </a:pPr>
            <a:r>
              <a:rPr lang="en-GB" sz="1100" dirty="0" err="1">
                <a:solidFill>
                  <a:srgbClr val="000000"/>
                </a:solidFill>
                <a:latin typeface="Times New Roman" pitchFamily="18" charset="0"/>
                <a:ea typeface="Microsoft YaHei" charset="-122"/>
              </a:rPr>
              <a:t>Gallicchio</a:t>
            </a:r>
            <a:r>
              <a:rPr lang="en-GB" sz="1100" dirty="0">
                <a:solidFill>
                  <a:srgbClr val="000000"/>
                </a:solidFill>
                <a:latin typeface="Times New Roman" pitchFamily="18" charset="0"/>
                <a:ea typeface="Microsoft YaHei" charset="-122"/>
              </a:rPr>
              <a:t> &amp; Levy</a:t>
            </a:r>
            <a:r>
              <a:rPr lang="en-GB" sz="1100" i="1" dirty="0">
                <a:solidFill>
                  <a:srgbClr val="000000"/>
                </a:solidFill>
                <a:latin typeface="Times New Roman" pitchFamily="18" charset="0"/>
                <a:ea typeface="Microsoft YaHei" charset="-122"/>
              </a:rPr>
              <a:t> J Comp. Aid. Mol. Des</a:t>
            </a:r>
            <a:r>
              <a:rPr lang="en-GB" sz="1100" dirty="0">
                <a:solidFill>
                  <a:srgbClr val="000000"/>
                </a:solidFill>
                <a:latin typeface="Times New Roman" pitchFamily="18" charset="0"/>
                <a:ea typeface="Microsoft YaHei" charset="-122"/>
              </a:rPr>
              <a:t>. (2012).</a:t>
            </a:r>
          </a:p>
          <a:p>
            <a:pPr marL="390998" indent="-389561" defTabSz="413995" eaLnBrk="1">
              <a:lnSpc>
                <a:spcPct val="93000"/>
              </a:lnSpc>
              <a:buClr>
                <a:srgbClr val="000000"/>
              </a:buClr>
              <a:buSzPct val="45000"/>
              <a:tabLst>
                <a:tab pos="655494" algn="l"/>
                <a:tab pos="1310983" algn="l"/>
                <a:tab pos="1966479" algn="l"/>
                <a:tab pos="2621973" algn="l"/>
                <a:tab pos="3277464" algn="l"/>
                <a:tab pos="3932962" algn="l"/>
              </a:tabLst>
            </a:pPr>
            <a:r>
              <a:rPr lang="en-GB" sz="1100" dirty="0" err="1">
                <a:solidFill>
                  <a:srgbClr val="000000"/>
                </a:solidFill>
                <a:latin typeface="Times New Roman" pitchFamily="18" charset="0"/>
                <a:ea typeface="Microsoft YaHei" charset="-122"/>
              </a:rPr>
              <a:t>Wickstrom</a:t>
            </a:r>
            <a:r>
              <a:rPr lang="en-GB" sz="1100" dirty="0">
                <a:solidFill>
                  <a:srgbClr val="000000"/>
                </a:solidFill>
                <a:latin typeface="Times New Roman" pitchFamily="18" charset="0"/>
                <a:ea typeface="Microsoft YaHei" charset="-122"/>
              </a:rPr>
              <a:t>, He, </a:t>
            </a:r>
            <a:r>
              <a:rPr lang="en-GB" sz="1100" dirty="0" err="1">
                <a:solidFill>
                  <a:srgbClr val="000000"/>
                </a:solidFill>
                <a:latin typeface="Times New Roman" pitchFamily="18" charset="0"/>
                <a:ea typeface="Microsoft YaHei" charset="-122"/>
              </a:rPr>
              <a:t>Gallicchio</a:t>
            </a:r>
            <a:r>
              <a:rPr lang="en-GB" sz="1100" dirty="0">
                <a:solidFill>
                  <a:srgbClr val="000000"/>
                </a:solidFill>
                <a:latin typeface="Times New Roman" pitchFamily="18" charset="0"/>
                <a:ea typeface="Microsoft YaHei" charset="-122"/>
              </a:rPr>
              <a:t>, Levy,  </a:t>
            </a:r>
            <a:r>
              <a:rPr lang="en-GB" sz="1100" i="1" dirty="0">
                <a:solidFill>
                  <a:srgbClr val="000000"/>
                </a:solidFill>
                <a:latin typeface="Times New Roman" pitchFamily="18" charset="0"/>
                <a:ea typeface="Microsoft YaHei" charset="-122"/>
              </a:rPr>
              <a:t>JCTC  </a:t>
            </a:r>
            <a:r>
              <a:rPr lang="en-GB" sz="1100" dirty="0">
                <a:solidFill>
                  <a:srgbClr val="000000"/>
                </a:solidFill>
                <a:latin typeface="Times New Roman" pitchFamily="18" charset="0"/>
                <a:ea typeface="Microsoft YaHei" charset="-122"/>
              </a:rPr>
              <a:t>(2013).</a:t>
            </a:r>
          </a:p>
        </p:txBody>
      </p:sp>
      <p:graphicFrame>
        <p:nvGraphicFramePr>
          <p:cNvPr id="11271" name="Object 7"/>
          <p:cNvGraphicFramePr>
            <a:graphicFrameLocks noChangeAspect="1"/>
          </p:cNvGraphicFramePr>
          <p:nvPr/>
        </p:nvGraphicFramePr>
        <p:xfrm>
          <a:off x="6694560" y="921714"/>
          <a:ext cx="672480" cy="313953"/>
        </p:xfrm>
        <a:graphic>
          <a:graphicData uri="http://schemas.openxmlformats.org/presentationml/2006/ole">
            <mc:AlternateContent xmlns:mc="http://schemas.openxmlformats.org/markup-compatibility/2006">
              <mc:Choice xmlns:v="urn:schemas-microsoft-com:vml" Requires="v">
                <p:oleObj spid="_x0000_s395876" r:id="rId7" imgW="367200" imgH="195120" progId="opendocument.MathDocument.1">
                  <p:embed/>
                </p:oleObj>
              </mc:Choice>
              <mc:Fallback>
                <p:oleObj r:id="rId7" imgW="367200" imgH="195120" progId="opendocument.Math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4560" y="921714"/>
                        <a:ext cx="672480" cy="31395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1272" name="Object 8"/>
          <p:cNvGraphicFramePr>
            <a:graphicFrameLocks noChangeAspect="1"/>
          </p:cNvGraphicFramePr>
          <p:nvPr/>
        </p:nvGraphicFramePr>
        <p:xfrm>
          <a:off x="6694560" y="1893817"/>
          <a:ext cx="660960" cy="313953"/>
        </p:xfrm>
        <a:graphic>
          <a:graphicData uri="http://schemas.openxmlformats.org/presentationml/2006/ole">
            <mc:AlternateContent xmlns:mc="http://schemas.openxmlformats.org/markup-compatibility/2006">
              <mc:Choice xmlns:v="urn:schemas-microsoft-com:vml" Requires="v">
                <p:oleObj spid="_x0000_s395877" r:id="rId9" imgW="365760" imgH="195120" progId="opendocument.MathDocument.1">
                  <p:embed/>
                </p:oleObj>
              </mc:Choice>
              <mc:Fallback>
                <p:oleObj r:id="rId9" imgW="365760" imgH="195120" progId="opendocument.MathDocument.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94560" y="1893817"/>
                        <a:ext cx="660960" cy="31395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1273" name="Object 9"/>
          <p:cNvGraphicFramePr>
            <a:graphicFrameLocks noChangeAspect="1"/>
          </p:cNvGraphicFramePr>
          <p:nvPr/>
        </p:nvGraphicFramePr>
        <p:xfrm>
          <a:off x="6696000" y="2613892"/>
          <a:ext cx="953280" cy="313953"/>
        </p:xfrm>
        <a:graphic>
          <a:graphicData uri="http://schemas.openxmlformats.org/presentationml/2006/ole">
            <mc:AlternateContent xmlns:mc="http://schemas.openxmlformats.org/markup-compatibility/2006">
              <mc:Choice xmlns:v="urn:schemas-microsoft-com:vml" Requires="v">
                <p:oleObj spid="_x0000_s395878" r:id="rId11" imgW="516600" imgH="195120" progId="opendocument.MathDocument.1">
                  <p:embed/>
                </p:oleObj>
              </mc:Choice>
              <mc:Fallback>
                <p:oleObj r:id="rId11" imgW="516600" imgH="195120" progId="opendocument.MathDocument.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96000" y="2613892"/>
                        <a:ext cx="953280" cy="31395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extLst>
      <p:ext uri="{BB962C8B-B14F-4D97-AF65-F5344CB8AC3E}">
        <p14:creationId xmlns:p14="http://schemas.microsoft.com/office/powerpoint/2010/main" val="195501970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387365" y="208826"/>
            <a:ext cx="8550720" cy="285150"/>
          </a:xfrm>
          <a:ln/>
        </p:spPr>
        <p:txBody>
          <a:bodyPr tIns="15975"/>
          <a:lstStyle/>
          <a:p>
            <a:pPr>
              <a:tabLst>
                <a:tab pos="655562" algn="l"/>
                <a:tab pos="1311119" algn="l"/>
                <a:tab pos="1966682" algn="l"/>
                <a:tab pos="2622245" algn="l"/>
                <a:tab pos="3277804" algn="l"/>
                <a:tab pos="3933369" algn="l"/>
                <a:tab pos="4588930" algn="l"/>
                <a:tab pos="5244491" algn="l"/>
                <a:tab pos="5900051" algn="l"/>
                <a:tab pos="6555614" algn="l"/>
                <a:tab pos="7211176" algn="l"/>
                <a:tab pos="7866735" algn="l"/>
                <a:tab pos="8522297" algn="l"/>
              </a:tabLst>
            </a:pPr>
            <a:r>
              <a:rPr lang="en-US" sz="2200" dirty="0">
                <a:solidFill>
                  <a:srgbClr val="0000FF"/>
                </a:solidFill>
                <a:latin typeface="Arial"/>
                <a:cs typeface="Arial"/>
              </a:rPr>
              <a:t>Importance of Accounting for Both Reorganization and Interaction</a:t>
            </a:r>
          </a:p>
        </p:txBody>
      </p:sp>
      <p:graphicFrame>
        <p:nvGraphicFramePr>
          <p:cNvPr id="12290" name="Object 2"/>
          <p:cNvGraphicFramePr>
            <a:graphicFrameLocks noChangeAspect="1"/>
          </p:cNvGraphicFramePr>
          <p:nvPr/>
        </p:nvGraphicFramePr>
        <p:xfrm>
          <a:off x="4609440" y="3947455"/>
          <a:ext cx="4078080" cy="2661399"/>
        </p:xfrm>
        <a:graphic>
          <a:graphicData uri="http://schemas.openxmlformats.org/presentationml/2006/ole">
            <mc:AlternateContent xmlns:mc="http://schemas.openxmlformats.org/markup-compatibility/2006">
              <mc:Choice xmlns:v="urn:schemas-microsoft-com:vml" Requires="v">
                <p:oleObj spid="_x0000_s428142" r:id="rId4" imgW="4495680" imgH="2933280" progId="">
                  <p:embed/>
                </p:oleObj>
              </mc:Choice>
              <mc:Fallback>
                <p:oleObj r:id="rId4" imgW="4495680" imgH="29332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9440" y="3947455"/>
                        <a:ext cx="4078080" cy="2661399"/>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pic>
        <p:nvPicPr>
          <p:cNvPr id="12291" name="Picture 3"/>
          <p:cNvPicPr>
            <a:picLocks noChangeAspect="1" noChangeArrowheads="1"/>
          </p:cNvPicPr>
          <p:nvPr/>
        </p:nvPicPr>
        <p:blipFill>
          <a:blip r:embed="rId6" cstate="print"/>
          <a:srcRect/>
          <a:stretch>
            <a:fillRect/>
          </a:stretch>
        </p:blipFill>
        <p:spPr bwMode="auto">
          <a:xfrm>
            <a:off x="1581120" y="1106039"/>
            <a:ext cx="1892160" cy="1179484"/>
          </a:xfrm>
          <a:prstGeom prst="rect">
            <a:avLst/>
          </a:prstGeom>
          <a:noFill/>
          <a:ln w="9525" cap="flat">
            <a:noFill/>
            <a:round/>
            <a:headEnd/>
            <a:tailEnd/>
          </a:ln>
          <a:effectLst/>
        </p:spPr>
      </p:pic>
      <p:sp>
        <p:nvSpPr>
          <p:cNvPr id="12292" name="Text Box 4"/>
          <p:cNvSpPr txBox="1">
            <a:spLocks noChangeArrowheads="1"/>
          </p:cNvSpPr>
          <p:nvPr/>
        </p:nvSpPr>
        <p:spPr bwMode="auto">
          <a:xfrm>
            <a:off x="1386720" y="675431"/>
            <a:ext cx="2482560" cy="334115"/>
          </a:xfrm>
          <a:prstGeom prst="rect">
            <a:avLst/>
          </a:prstGeom>
          <a:noFill/>
          <a:ln w="9525" cap="flat">
            <a:noFill/>
            <a:round/>
            <a:headEnd/>
            <a:tailEnd/>
          </a:ln>
          <a:effectLst/>
        </p:spPr>
        <p:txBody>
          <a:bodyPr lIns="81501" tIns="53531" rIns="81501" bIns="40751"/>
          <a:lstStyle/>
          <a:p>
            <a:pPr>
              <a:tabLst>
                <a:tab pos="655562" algn="l"/>
                <a:tab pos="1311119" algn="l"/>
                <a:tab pos="1966682" algn="l"/>
              </a:tabLst>
            </a:pPr>
            <a:r>
              <a:rPr lang="en-US" sz="1500">
                <a:solidFill>
                  <a:srgbClr val="000000"/>
                </a:solidFill>
              </a:rPr>
              <a:t>AVX17285_0, Binder:</a:t>
            </a:r>
          </a:p>
        </p:txBody>
      </p:sp>
      <p:sp>
        <p:nvSpPr>
          <p:cNvPr id="12293" name="Text Box 5"/>
          <p:cNvSpPr txBox="1">
            <a:spLocks noChangeArrowheads="1"/>
          </p:cNvSpPr>
          <p:nvPr/>
        </p:nvSpPr>
        <p:spPr bwMode="auto">
          <a:xfrm>
            <a:off x="1296000" y="2551951"/>
            <a:ext cx="2635200" cy="347077"/>
          </a:xfrm>
          <a:prstGeom prst="rect">
            <a:avLst/>
          </a:prstGeom>
          <a:noFill/>
          <a:ln w="9525" cap="flat">
            <a:noFill/>
            <a:round/>
            <a:headEnd/>
            <a:tailEnd/>
          </a:ln>
          <a:effectLst/>
        </p:spPr>
        <p:txBody>
          <a:bodyPr lIns="81501" tIns="53531" rIns="81501" bIns="40751"/>
          <a:lstStyle/>
          <a:p>
            <a:pPr>
              <a:tabLst>
                <a:tab pos="655562" algn="l"/>
                <a:tab pos="1311119" algn="l"/>
                <a:tab pos="1966682" algn="l"/>
                <a:tab pos="2622245" algn="l"/>
              </a:tabLst>
            </a:pPr>
            <a:r>
              <a:rPr lang="en-US" sz="1500">
                <a:solidFill>
                  <a:srgbClr val="000000"/>
                </a:solidFill>
              </a:rPr>
              <a:t>AVX17734_1, Nonbinder:</a:t>
            </a:r>
          </a:p>
        </p:txBody>
      </p:sp>
      <p:pic>
        <p:nvPicPr>
          <p:cNvPr id="12294" name="Picture 6"/>
          <p:cNvPicPr>
            <a:picLocks noChangeAspect="1" noChangeArrowheads="1"/>
          </p:cNvPicPr>
          <p:nvPr/>
        </p:nvPicPr>
        <p:blipFill>
          <a:blip r:embed="rId7" cstate="print"/>
          <a:srcRect/>
          <a:stretch>
            <a:fillRect/>
          </a:stretch>
        </p:blipFill>
        <p:spPr bwMode="auto">
          <a:xfrm>
            <a:off x="1069921" y="2899025"/>
            <a:ext cx="3319200" cy="1215488"/>
          </a:xfrm>
          <a:prstGeom prst="rect">
            <a:avLst/>
          </a:prstGeom>
          <a:noFill/>
          <a:ln w="9525" cap="flat">
            <a:noFill/>
            <a:round/>
            <a:headEnd/>
            <a:tailEnd/>
          </a:ln>
          <a:effectLst/>
        </p:spPr>
      </p:pic>
      <p:graphicFrame>
        <p:nvGraphicFramePr>
          <p:cNvPr id="12295" name="Object 7"/>
          <p:cNvGraphicFramePr>
            <a:graphicFrameLocks noChangeAspect="1"/>
          </p:cNvGraphicFramePr>
          <p:nvPr/>
        </p:nvGraphicFramePr>
        <p:xfrm>
          <a:off x="4014722" y="1507855"/>
          <a:ext cx="1536480" cy="313953"/>
        </p:xfrm>
        <a:graphic>
          <a:graphicData uri="http://schemas.openxmlformats.org/presentationml/2006/ole">
            <mc:AlternateContent xmlns:mc="http://schemas.openxmlformats.org/markup-compatibility/2006">
              <mc:Choice xmlns:v="urn:schemas-microsoft-com:vml" Requires="v">
                <p:oleObj spid="_x0000_s428143" r:id="rId8" imgW="839880" imgH="195120" progId="opendocument.MathDocument.1">
                  <p:embed/>
                </p:oleObj>
              </mc:Choice>
              <mc:Fallback>
                <p:oleObj r:id="rId8" imgW="839880" imgH="195120" progId="opendocument.Math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14722" y="1507855"/>
                        <a:ext cx="1536480" cy="31395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2296" name="Object 8"/>
          <p:cNvGraphicFramePr>
            <a:graphicFrameLocks noChangeAspect="1"/>
          </p:cNvGraphicFramePr>
          <p:nvPr/>
        </p:nvGraphicFramePr>
        <p:xfrm>
          <a:off x="5552640" y="1499214"/>
          <a:ext cx="1648800" cy="313953"/>
        </p:xfrm>
        <a:graphic>
          <a:graphicData uri="http://schemas.openxmlformats.org/presentationml/2006/ole">
            <mc:AlternateContent xmlns:mc="http://schemas.openxmlformats.org/markup-compatibility/2006">
              <mc:Choice xmlns:v="urn:schemas-microsoft-com:vml" Requires="v">
                <p:oleObj spid="_x0000_s428144" r:id="rId10" imgW="913320" imgH="195120" progId="opendocument.MathDocument.1">
                  <p:embed/>
                </p:oleObj>
              </mc:Choice>
              <mc:Fallback>
                <p:oleObj r:id="rId10" imgW="913320" imgH="195120" progId="opendocument.MathDocument.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52640" y="1499214"/>
                        <a:ext cx="1648800" cy="31395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2297" name="Object 9"/>
          <p:cNvGraphicFramePr>
            <a:graphicFrameLocks noChangeAspect="1"/>
          </p:cNvGraphicFramePr>
          <p:nvPr/>
        </p:nvGraphicFramePr>
        <p:xfrm>
          <a:off x="7200000" y="1499214"/>
          <a:ext cx="1690560" cy="313953"/>
        </p:xfrm>
        <a:graphic>
          <a:graphicData uri="http://schemas.openxmlformats.org/presentationml/2006/ole">
            <mc:AlternateContent xmlns:mc="http://schemas.openxmlformats.org/markup-compatibility/2006">
              <mc:Choice xmlns:v="urn:schemas-microsoft-com:vml" Requires="v">
                <p:oleObj spid="_x0000_s428145" r:id="rId12" imgW="915840" imgH="195120" progId="opendocument.MathDocument.1">
                  <p:embed/>
                </p:oleObj>
              </mc:Choice>
              <mc:Fallback>
                <p:oleObj r:id="rId12" imgW="915840" imgH="195120" progId="opendocument.MathDocument.1">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00000" y="1499214"/>
                        <a:ext cx="1690560" cy="31395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2298" name="Object 10"/>
          <p:cNvGraphicFramePr>
            <a:graphicFrameLocks noChangeAspect="1"/>
          </p:cNvGraphicFramePr>
          <p:nvPr/>
        </p:nvGraphicFramePr>
        <p:xfrm>
          <a:off x="4137121" y="3128025"/>
          <a:ext cx="1533600" cy="313953"/>
        </p:xfrm>
        <a:graphic>
          <a:graphicData uri="http://schemas.openxmlformats.org/presentationml/2006/ole">
            <mc:AlternateContent xmlns:mc="http://schemas.openxmlformats.org/markup-compatibility/2006">
              <mc:Choice xmlns:v="urn:schemas-microsoft-com:vml" Requires="v">
                <p:oleObj spid="_x0000_s428146" r:id="rId14" imgW="838440" imgH="195120" progId="opendocument.MathDocument.1">
                  <p:embed/>
                </p:oleObj>
              </mc:Choice>
              <mc:Fallback>
                <p:oleObj r:id="rId14" imgW="838440" imgH="195120" progId="opendocument.MathDocument.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37121" y="3128025"/>
                        <a:ext cx="1533600" cy="31395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2299" name="Object 11"/>
          <p:cNvGraphicFramePr>
            <a:graphicFrameLocks noChangeAspect="1"/>
          </p:cNvGraphicFramePr>
          <p:nvPr/>
        </p:nvGraphicFramePr>
        <p:xfrm>
          <a:off x="5675041" y="3119384"/>
          <a:ext cx="1648800" cy="313953"/>
        </p:xfrm>
        <a:graphic>
          <a:graphicData uri="http://schemas.openxmlformats.org/presentationml/2006/ole">
            <mc:AlternateContent xmlns:mc="http://schemas.openxmlformats.org/markup-compatibility/2006">
              <mc:Choice xmlns:v="urn:schemas-microsoft-com:vml" Requires="v">
                <p:oleObj spid="_x0000_s428147" r:id="rId16" imgW="913320" imgH="195120" progId="opendocument.MathDocument.1">
                  <p:embed/>
                </p:oleObj>
              </mc:Choice>
              <mc:Fallback>
                <p:oleObj r:id="rId16" imgW="913320" imgH="195120" progId="opendocument.MathDocument.1">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75041" y="3119384"/>
                        <a:ext cx="1648800" cy="31395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2300" name="Object 12"/>
          <p:cNvGraphicFramePr>
            <a:graphicFrameLocks noChangeAspect="1"/>
          </p:cNvGraphicFramePr>
          <p:nvPr/>
        </p:nvGraphicFramePr>
        <p:xfrm>
          <a:off x="7322400" y="3117944"/>
          <a:ext cx="1699200" cy="313953"/>
        </p:xfrm>
        <a:graphic>
          <a:graphicData uri="http://schemas.openxmlformats.org/presentationml/2006/ole">
            <mc:AlternateContent xmlns:mc="http://schemas.openxmlformats.org/markup-compatibility/2006">
              <mc:Choice xmlns:v="urn:schemas-microsoft-com:vml" Requires="v">
                <p:oleObj spid="_x0000_s428148" r:id="rId18" imgW="920520" imgH="195120" progId="opendocument.MathDocument.1">
                  <p:embed/>
                </p:oleObj>
              </mc:Choice>
              <mc:Fallback>
                <p:oleObj r:id="rId18" imgW="920520" imgH="195120" progId="opendocument.MathDocument.1">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22400" y="3117944"/>
                        <a:ext cx="1699200" cy="31395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pic>
        <p:nvPicPr>
          <p:cNvPr id="12301" name="Picture 13"/>
          <p:cNvPicPr>
            <a:picLocks noChangeAspect="1" noChangeArrowheads="1"/>
          </p:cNvPicPr>
          <p:nvPr/>
        </p:nvPicPr>
        <p:blipFill>
          <a:blip r:embed="rId20" cstate="print"/>
          <a:srcRect/>
          <a:stretch>
            <a:fillRect/>
          </a:stretch>
        </p:blipFill>
        <p:spPr bwMode="auto">
          <a:xfrm>
            <a:off x="548640" y="3729992"/>
            <a:ext cx="4187520" cy="3128008"/>
          </a:xfrm>
          <a:prstGeom prst="rect">
            <a:avLst/>
          </a:prstGeom>
          <a:noFill/>
          <a:ln w="9525" cap="flat">
            <a:noFill/>
            <a:round/>
            <a:headEnd/>
            <a:tailEnd/>
          </a:ln>
          <a:effectLst/>
        </p:spPr>
      </p:pic>
    </p:spTree>
    <p:extLst>
      <p:ext uri="{BB962C8B-B14F-4D97-AF65-F5344CB8AC3E}">
        <p14:creationId xmlns:p14="http://schemas.microsoft.com/office/powerpoint/2010/main" val="254000893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00201" y="762000"/>
            <a:ext cx="184646" cy="461655"/>
          </a:xfrm>
          <a:prstGeom prst="rect">
            <a:avLst/>
          </a:prstGeom>
          <a:noFill/>
        </p:spPr>
        <p:txBody>
          <a:bodyPr wrap="none" lIns="91430" tIns="45715" rIns="91430" bIns="45715" rtlCol="0">
            <a:spAutoFit/>
          </a:bodyPr>
          <a:lstStyle/>
          <a:p>
            <a:endParaRPr lang="en-US" dirty="0"/>
          </a:p>
        </p:txBody>
      </p:sp>
      <p:sp>
        <p:nvSpPr>
          <p:cNvPr id="11" name="TextBox 10"/>
          <p:cNvSpPr txBox="1"/>
          <p:nvPr/>
        </p:nvSpPr>
        <p:spPr>
          <a:xfrm>
            <a:off x="1828801" y="762000"/>
            <a:ext cx="184646" cy="461655"/>
          </a:xfrm>
          <a:prstGeom prst="rect">
            <a:avLst/>
          </a:prstGeom>
          <a:noFill/>
        </p:spPr>
        <p:txBody>
          <a:bodyPr wrap="none" lIns="91430" tIns="45715" rIns="91430" bIns="45715" rtlCol="0">
            <a:spAutoFit/>
          </a:bodyPr>
          <a:lstStyle/>
          <a:p>
            <a:endParaRPr lang="en-US" dirty="0"/>
          </a:p>
        </p:txBody>
      </p:sp>
      <p:sp>
        <p:nvSpPr>
          <p:cNvPr id="12" name="Title 1"/>
          <p:cNvSpPr txBox="1">
            <a:spLocks/>
          </p:cNvSpPr>
          <p:nvPr/>
        </p:nvSpPr>
        <p:spPr>
          <a:xfrm>
            <a:off x="457200" y="274638"/>
            <a:ext cx="8229600" cy="792162"/>
          </a:xfrm>
          <a:prstGeom prst="rect">
            <a:avLst/>
          </a:prstGeom>
        </p:spPr>
        <p:txBody>
          <a:bodyPr lIns="91430" tIns="45715" rIns="91430" bIns="45715">
            <a:noAutofit/>
          </a:bodyPr>
          <a:lstStyle/>
          <a:p>
            <a:pPr lvl="0" algn="ctr">
              <a:spcBef>
                <a:spcPct val="0"/>
              </a:spcBef>
              <a:defRPr/>
            </a:pPr>
            <a:r>
              <a:rPr lang="en-US" sz="2000" dirty="0">
                <a:solidFill>
                  <a:srgbClr val="2227E2"/>
                </a:solidFill>
                <a:latin typeface="+mj-lt"/>
                <a:ea typeface="+mj-ea"/>
                <a:cs typeface="+mj-cs"/>
              </a:rPr>
              <a:t>Combining Docking and Free Energy Methods to Reduce False Positives: </a:t>
            </a:r>
            <a:r>
              <a:rPr lang="en-US" sz="2000" dirty="0" smtClean="0">
                <a:solidFill>
                  <a:srgbClr val="2227E2"/>
                </a:solidFill>
                <a:latin typeface="+mj-lt"/>
                <a:ea typeface="+mj-ea"/>
                <a:cs typeface="+mj-cs"/>
              </a:rPr>
              <a:t>Fragment </a:t>
            </a:r>
            <a:r>
              <a:rPr lang="en-US" sz="2000" dirty="0">
                <a:solidFill>
                  <a:srgbClr val="2227E2"/>
                </a:solidFill>
                <a:latin typeface="+mj-lt"/>
                <a:ea typeface="+mj-ea"/>
                <a:cs typeface="+mj-cs"/>
              </a:rPr>
              <a:t>Screening Against the HIV PR Flap Site</a:t>
            </a:r>
          </a:p>
        </p:txBody>
      </p:sp>
      <p:sp>
        <p:nvSpPr>
          <p:cNvPr id="21" name="Content Placeholder 2"/>
          <p:cNvSpPr txBox="1">
            <a:spLocks/>
          </p:cNvSpPr>
          <p:nvPr/>
        </p:nvSpPr>
        <p:spPr>
          <a:xfrm>
            <a:off x="0" y="1066800"/>
            <a:ext cx="8839200" cy="2057400"/>
          </a:xfrm>
          <a:prstGeom prst="rect">
            <a:avLst/>
          </a:prstGeom>
        </p:spPr>
        <p:txBody>
          <a:bodyPr lIns="91430" tIns="45715" rIns="91430" bIns="45715">
            <a:noAutofit/>
          </a:bodyPr>
          <a:lstStyle/>
          <a:p>
            <a:pPr marL="342865" indent="-342865" defTabSz="914305" eaLnBrk="1" fontAlgn="auto" hangingPunct="1">
              <a:spcBef>
                <a:spcPct val="20000"/>
              </a:spcBef>
              <a:spcAft>
                <a:spcPts val="0"/>
              </a:spcAft>
              <a:buFont typeface="Arial" pitchFamily="34" charset="0"/>
              <a:buChar char="•"/>
              <a:defRPr/>
            </a:pPr>
            <a:r>
              <a:rPr lang="en-US" sz="2000" dirty="0">
                <a:latin typeface="Calibri" pitchFamily="34" charset="0"/>
              </a:rPr>
              <a:t>Located on top of the flaps, </a:t>
            </a:r>
            <a:r>
              <a:rPr lang="en-US" sz="2000" dirty="0" err="1">
                <a:latin typeface="Calibri" pitchFamily="34" charset="0"/>
              </a:rPr>
              <a:t>ligand</a:t>
            </a:r>
            <a:r>
              <a:rPr lang="en-US" sz="2000" dirty="0">
                <a:latin typeface="Calibri" pitchFamily="34" charset="0"/>
              </a:rPr>
              <a:t> binding could stabilize the closed conformation of the flaps.</a:t>
            </a:r>
          </a:p>
          <a:p>
            <a:pPr marL="342865" indent="-342865" defTabSz="914305" eaLnBrk="1" fontAlgn="auto" hangingPunct="1">
              <a:spcBef>
                <a:spcPct val="20000"/>
              </a:spcBef>
              <a:spcAft>
                <a:spcPts val="0"/>
              </a:spcAft>
              <a:buFont typeface="Arial" pitchFamily="34" charset="0"/>
              <a:buChar char="•"/>
              <a:defRPr/>
            </a:pPr>
            <a:r>
              <a:rPr lang="en-US" sz="2000" dirty="0">
                <a:latin typeface="Calibri" pitchFamily="34" charset="0"/>
              </a:rPr>
              <a:t>The majority of the top docked </a:t>
            </a:r>
            <a:r>
              <a:rPr lang="en-US" sz="2000" dirty="0" err="1">
                <a:latin typeface="Calibri" pitchFamily="34" charset="0"/>
              </a:rPr>
              <a:t>ligands</a:t>
            </a:r>
            <a:r>
              <a:rPr lang="en-US" sz="2000" dirty="0">
                <a:latin typeface="Calibri" pitchFamily="34" charset="0"/>
              </a:rPr>
              <a:t> from a docking screening of 2499 compounds library are false positives.</a:t>
            </a:r>
          </a:p>
          <a:p>
            <a:pPr marL="342865" indent="-342865" defTabSz="914305" eaLnBrk="1" fontAlgn="auto" hangingPunct="1">
              <a:spcBef>
                <a:spcPct val="20000"/>
              </a:spcBef>
              <a:spcAft>
                <a:spcPts val="0"/>
              </a:spcAft>
              <a:buFont typeface="Arial" pitchFamily="34" charset="0"/>
              <a:buChar char="•"/>
              <a:defRPr/>
            </a:pPr>
            <a:r>
              <a:rPr lang="en-US" sz="2000" dirty="0">
                <a:latin typeface="Calibri" pitchFamily="34" charset="0"/>
              </a:rPr>
              <a:t>A set of 23 docked </a:t>
            </a:r>
            <a:r>
              <a:rPr lang="en-US" sz="2000" dirty="0" err="1">
                <a:latin typeface="Calibri" pitchFamily="34" charset="0"/>
              </a:rPr>
              <a:t>ligands</a:t>
            </a:r>
            <a:r>
              <a:rPr lang="en-US" sz="2000" dirty="0">
                <a:latin typeface="Calibri" pitchFamily="34" charset="0"/>
              </a:rPr>
              <a:t> were chosen to evaluate the utility of BEDAM free energy based screening.</a:t>
            </a:r>
          </a:p>
        </p:txBody>
      </p:sp>
      <p:sp>
        <p:nvSpPr>
          <p:cNvPr id="22" name="TextBox 21"/>
          <p:cNvSpPr txBox="1"/>
          <p:nvPr/>
        </p:nvSpPr>
        <p:spPr>
          <a:xfrm>
            <a:off x="609601" y="3124200"/>
            <a:ext cx="184646" cy="461655"/>
          </a:xfrm>
          <a:prstGeom prst="rect">
            <a:avLst/>
          </a:prstGeom>
          <a:noFill/>
        </p:spPr>
        <p:txBody>
          <a:bodyPr wrap="none" lIns="91430" tIns="45715" rIns="91430" bIns="45715" rtlCol="0">
            <a:spAutoFit/>
          </a:bodyPr>
          <a:lstStyle/>
          <a:p>
            <a:endParaRPr lang="en-US" dirty="0"/>
          </a:p>
        </p:txBody>
      </p:sp>
      <p:sp>
        <p:nvSpPr>
          <p:cNvPr id="23" name="TextBox 22"/>
          <p:cNvSpPr txBox="1"/>
          <p:nvPr/>
        </p:nvSpPr>
        <p:spPr>
          <a:xfrm>
            <a:off x="0" y="3581400"/>
            <a:ext cx="2133600" cy="1015663"/>
          </a:xfrm>
          <a:prstGeom prst="rect">
            <a:avLst/>
          </a:prstGeom>
          <a:noFill/>
          <a:ln>
            <a:solidFill>
              <a:srgbClr val="FF0000"/>
            </a:solidFill>
          </a:ln>
        </p:spPr>
        <p:txBody>
          <a:bodyPr wrap="square" lIns="91430" tIns="45715" rIns="91430" bIns="45715" rtlCol="0">
            <a:spAutoFit/>
          </a:bodyPr>
          <a:lstStyle/>
          <a:p>
            <a:pPr algn="ctr"/>
            <a:r>
              <a:rPr lang="en-US" sz="2000" dirty="0"/>
              <a:t>3 binders</a:t>
            </a:r>
          </a:p>
          <a:p>
            <a:pPr algn="ctr"/>
            <a:r>
              <a:rPr lang="en-US" sz="2000" dirty="0"/>
              <a:t>7 likely binders</a:t>
            </a:r>
          </a:p>
          <a:p>
            <a:pPr algn="ctr"/>
            <a:r>
              <a:rPr lang="en-US" sz="2000" dirty="0"/>
              <a:t>13 false positives</a:t>
            </a:r>
          </a:p>
        </p:txBody>
      </p:sp>
      <p:cxnSp>
        <p:nvCxnSpPr>
          <p:cNvPr id="26" name="Straight Arrow Connector 25"/>
          <p:cNvCxnSpPr/>
          <p:nvPr/>
        </p:nvCxnSpPr>
        <p:spPr>
          <a:xfrm>
            <a:off x="2133600" y="4114800"/>
            <a:ext cx="1143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09801" y="3733800"/>
            <a:ext cx="1068713" cy="343620"/>
          </a:xfrm>
          <a:prstGeom prst="rect">
            <a:avLst/>
          </a:prstGeom>
          <a:noFill/>
        </p:spPr>
        <p:txBody>
          <a:bodyPr wrap="none" lIns="91430" tIns="45715" rIns="91430" bIns="45715" rtlCol="0">
            <a:spAutoFit/>
          </a:bodyPr>
          <a:lstStyle/>
          <a:p>
            <a:r>
              <a:rPr lang="en-US" sz="1600" dirty="0" err="1"/>
              <a:t>AutoDock</a:t>
            </a:r>
            <a:endParaRPr lang="en-US" sz="1600" dirty="0"/>
          </a:p>
        </p:txBody>
      </p:sp>
      <p:cxnSp>
        <p:nvCxnSpPr>
          <p:cNvPr id="29" name="Straight Arrow Connector 28"/>
          <p:cNvCxnSpPr/>
          <p:nvPr/>
        </p:nvCxnSpPr>
        <p:spPr>
          <a:xfrm>
            <a:off x="5181601" y="4038600"/>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334000" y="3657601"/>
            <a:ext cx="940801" cy="343620"/>
          </a:xfrm>
          <a:prstGeom prst="rect">
            <a:avLst/>
          </a:prstGeom>
          <a:noFill/>
        </p:spPr>
        <p:txBody>
          <a:bodyPr wrap="none" lIns="91430" tIns="45715" rIns="91430" bIns="45715" rtlCol="0">
            <a:spAutoFit/>
          </a:bodyPr>
          <a:lstStyle/>
          <a:p>
            <a:r>
              <a:rPr lang="en-US" sz="1600" dirty="0"/>
              <a:t>BEDAM</a:t>
            </a:r>
          </a:p>
        </p:txBody>
      </p:sp>
      <p:sp>
        <p:nvSpPr>
          <p:cNvPr id="33" name="Rectangle 32"/>
          <p:cNvSpPr/>
          <p:nvPr/>
        </p:nvSpPr>
        <p:spPr>
          <a:xfrm>
            <a:off x="533400" y="3124200"/>
            <a:ext cx="1283812" cy="343620"/>
          </a:xfrm>
          <a:prstGeom prst="rect">
            <a:avLst/>
          </a:prstGeom>
        </p:spPr>
        <p:txBody>
          <a:bodyPr wrap="none" lIns="91430" tIns="45715" rIns="91430" bIns="45715">
            <a:spAutoFit/>
          </a:bodyPr>
          <a:lstStyle/>
          <a:p>
            <a:r>
              <a:rPr lang="en-US" sz="1600" dirty="0"/>
              <a:t>Input </a:t>
            </a:r>
            <a:r>
              <a:rPr lang="en-US" sz="1600" dirty="0" err="1"/>
              <a:t>ligands</a:t>
            </a:r>
            <a:endParaRPr lang="en-US" sz="1600" dirty="0"/>
          </a:p>
        </p:txBody>
      </p:sp>
      <p:sp>
        <p:nvSpPr>
          <p:cNvPr id="34" name="TextBox 33"/>
          <p:cNvSpPr txBox="1"/>
          <p:nvPr/>
        </p:nvSpPr>
        <p:spPr>
          <a:xfrm>
            <a:off x="3429001" y="3200400"/>
            <a:ext cx="1491885" cy="343620"/>
          </a:xfrm>
          <a:prstGeom prst="rect">
            <a:avLst/>
          </a:prstGeom>
          <a:noFill/>
        </p:spPr>
        <p:txBody>
          <a:bodyPr wrap="none" lIns="91430" tIns="45715" rIns="91430" bIns="45715" rtlCol="0">
            <a:spAutoFit/>
          </a:bodyPr>
          <a:lstStyle/>
          <a:p>
            <a:r>
              <a:rPr lang="en-US" sz="1400" dirty="0"/>
              <a:t>Docked </a:t>
            </a:r>
            <a:r>
              <a:rPr lang="en-US" sz="1600" dirty="0"/>
              <a:t>complex</a:t>
            </a:r>
          </a:p>
        </p:txBody>
      </p:sp>
      <p:sp>
        <p:nvSpPr>
          <p:cNvPr id="36" name="TextBox 35"/>
          <p:cNvSpPr txBox="1"/>
          <p:nvPr/>
        </p:nvSpPr>
        <p:spPr>
          <a:xfrm>
            <a:off x="3429000" y="1447801"/>
            <a:ext cx="4084389" cy="307766"/>
          </a:xfrm>
          <a:prstGeom prst="rect">
            <a:avLst/>
          </a:prstGeom>
          <a:noFill/>
        </p:spPr>
        <p:txBody>
          <a:bodyPr wrap="none" lIns="91430" tIns="45715" rIns="91430" bIns="45715" rtlCol="0">
            <a:spAutoFit/>
          </a:bodyPr>
          <a:lstStyle/>
          <a:p>
            <a:pPr marL="342865" indent="-342865"/>
            <a:r>
              <a:rPr lang="en-US" sz="1400" dirty="0">
                <a:latin typeface="Times New Roman"/>
              </a:rPr>
              <a:t>Perryman, A. L. </a:t>
            </a:r>
            <a:r>
              <a:rPr lang="en-US" sz="1400" i="1" dirty="0">
                <a:latin typeface="Times New Roman"/>
              </a:rPr>
              <a:t>et al. </a:t>
            </a:r>
            <a:r>
              <a:rPr lang="en-US" sz="1400" b="1" i="1" dirty="0">
                <a:latin typeface="Times New Roman"/>
              </a:rPr>
              <a:t>Chem. Biol. Drug Des. (2010).</a:t>
            </a:r>
          </a:p>
        </p:txBody>
      </p:sp>
      <p:pic>
        <p:nvPicPr>
          <p:cNvPr id="20" name="Picture 19" descr="HIV-PR.low_res.png"/>
          <p:cNvPicPr>
            <a:picLocks noChangeAspect="1"/>
          </p:cNvPicPr>
          <p:nvPr/>
        </p:nvPicPr>
        <p:blipFill>
          <a:blip r:embed="rId2" cstate="print"/>
          <a:stretch>
            <a:fillRect/>
          </a:stretch>
        </p:blipFill>
        <p:spPr>
          <a:xfrm>
            <a:off x="3276600" y="3505201"/>
            <a:ext cx="2144788" cy="1386630"/>
          </a:xfrm>
          <a:prstGeom prst="rect">
            <a:avLst/>
          </a:prstGeom>
        </p:spPr>
      </p:pic>
      <p:sp>
        <p:nvSpPr>
          <p:cNvPr id="24" name="Oval 23"/>
          <p:cNvSpPr/>
          <p:nvPr/>
        </p:nvSpPr>
        <p:spPr>
          <a:xfrm>
            <a:off x="3581400" y="3581400"/>
            <a:ext cx="381000" cy="381000"/>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pic>
        <p:nvPicPr>
          <p:cNvPr id="25" name="Picture 16"/>
          <p:cNvPicPr>
            <a:picLocks noChangeAspect="1" noChangeArrowheads="1"/>
          </p:cNvPicPr>
          <p:nvPr/>
        </p:nvPicPr>
        <p:blipFill>
          <a:blip r:embed="rId3" cstate="print"/>
          <a:srcRect/>
          <a:stretch>
            <a:fillRect/>
          </a:stretch>
        </p:blipFill>
        <p:spPr bwMode="auto">
          <a:xfrm>
            <a:off x="6172201" y="2895600"/>
            <a:ext cx="2846235" cy="2099328"/>
          </a:xfrm>
          <a:prstGeom prst="rect">
            <a:avLst/>
          </a:prstGeom>
          <a:noFill/>
          <a:ln w="9525">
            <a:noFill/>
            <a:miter lim="800000"/>
            <a:headEnd/>
            <a:tailEnd/>
          </a:ln>
          <a:effectLst/>
        </p:spPr>
      </p:pic>
      <p:sp>
        <p:nvSpPr>
          <p:cNvPr id="40" name="TextBox 39"/>
          <p:cNvSpPr txBox="1"/>
          <p:nvPr/>
        </p:nvSpPr>
        <p:spPr>
          <a:xfrm>
            <a:off x="228600" y="5181600"/>
            <a:ext cx="8305800" cy="1323429"/>
          </a:xfrm>
          <a:prstGeom prst="rect">
            <a:avLst/>
          </a:prstGeom>
          <a:noFill/>
        </p:spPr>
        <p:txBody>
          <a:bodyPr wrap="square" lIns="91430" tIns="45715" rIns="91430" bIns="45715" rtlCol="0">
            <a:spAutoFit/>
          </a:bodyPr>
          <a:lstStyle/>
          <a:p>
            <a:endParaRPr lang="en-US" sz="2000" dirty="0"/>
          </a:p>
          <a:p>
            <a:pPr>
              <a:buFont typeface="Arial" pitchFamily="34" charset="0"/>
              <a:buChar char="•"/>
            </a:pPr>
            <a:r>
              <a:rPr lang="en-US" sz="2000" dirty="0"/>
              <a:t> </a:t>
            </a:r>
            <a:r>
              <a:rPr lang="en-US" sz="2000" dirty="0" smtClean="0"/>
              <a:t>BEDAM </a:t>
            </a:r>
            <a:r>
              <a:rPr lang="en-US" sz="2000" dirty="0"/>
              <a:t>identified 85 % of the false positives, and recovered all three </a:t>
            </a:r>
            <a:r>
              <a:rPr lang="en-US" sz="2000" dirty="0" smtClean="0"/>
              <a:t>binders</a:t>
            </a:r>
            <a:endParaRPr lang="en-US" sz="2000" dirty="0"/>
          </a:p>
          <a:p>
            <a:pPr>
              <a:buFont typeface="Arial" pitchFamily="34" charset="0"/>
              <a:buChar char="•"/>
            </a:pPr>
            <a:endParaRPr lang="en-US" sz="2000" dirty="0"/>
          </a:p>
          <a:p>
            <a:pPr algn="ctr"/>
            <a:r>
              <a:rPr lang="en-US" sz="2000" dirty="0" smtClean="0">
                <a:solidFill>
                  <a:srgbClr val="0000FF"/>
                </a:solidFill>
                <a:latin typeface="Arial"/>
                <a:cs typeface="Arial"/>
              </a:rPr>
              <a:t>See </a:t>
            </a:r>
            <a:r>
              <a:rPr lang="en-US" sz="2000" dirty="0" err="1" smtClean="0">
                <a:solidFill>
                  <a:srgbClr val="0000FF"/>
                </a:solidFill>
                <a:latin typeface="Arial"/>
                <a:cs typeface="Arial"/>
              </a:rPr>
              <a:t>Nanjie</a:t>
            </a:r>
            <a:r>
              <a:rPr lang="en-US" sz="2000" dirty="0" smtClean="0">
                <a:solidFill>
                  <a:srgbClr val="0000FF"/>
                </a:solidFill>
                <a:latin typeface="Arial"/>
                <a:cs typeface="Arial"/>
              </a:rPr>
              <a:t> Deng’s Poster</a:t>
            </a:r>
            <a:endParaRPr lang="en-US" sz="2000" dirty="0">
              <a:solidFill>
                <a:srgbClr val="0000FF"/>
              </a:solidFill>
              <a:latin typeface="Arial"/>
              <a:cs typeface="Arial"/>
            </a:endParaRPr>
          </a:p>
        </p:txBody>
      </p:sp>
    </p:spTree>
    <p:extLst>
      <p:ext uri="{BB962C8B-B14F-4D97-AF65-F5344CB8AC3E}">
        <p14:creationId xmlns:p14="http://schemas.microsoft.com/office/powerpoint/2010/main" val="21178097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ext Box 2"/>
          <p:cNvSpPr txBox="1">
            <a:spLocks noChangeArrowheads="1"/>
          </p:cNvSpPr>
          <p:nvPr/>
        </p:nvSpPr>
        <p:spPr bwMode="auto">
          <a:xfrm>
            <a:off x="6003926" y="1179513"/>
            <a:ext cx="291147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0" tIns="45715" rIns="91430" bIns="45715" anchor="ctr"/>
          <a:lstStyle/>
          <a:p>
            <a:pPr defTabSz="457153" eaLnBrk="1" hangingPunct="1">
              <a:buClr>
                <a:srgbClr val="000000"/>
              </a:buClr>
              <a:buSzPct val="100000"/>
            </a:pPr>
            <a:endParaRPr lang="en-US" baseline="-25000" smtClean="0">
              <a:solidFill>
                <a:srgbClr val="000000"/>
              </a:solidFill>
              <a:latin typeface="Times" charset="0"/>
              <a:ea typeface="ＭＳ Ｐゴシック" charset="0"/>
              <a:cs typeface="ＭＳ Ｐゴシック" charset="0"/>
            </a:endParaRPr>
          </a:p>
        </p:txBody>
      </p:sp>
      <p:sp>
        <p:nvSpPr>
          <p:cNvPr id="205826" name="Rectangle 3"/>
          <p:cNvSpPr>
            <a:spLocks noChangeArrowheads="1"/>
          </p:cNvSpPr>
          <p:nvPr/>
        </p:nvSpPr>
        <p:spPr bwMode="auto">
          <a:xfrm>
            <a:off x="379413" y="427038"/>
            <a:ext cx="7434262" cy="71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6795" rIns="89991" bIns="46795" anchor="ctr"/>
          <a:lstStyle/>
          <a:p>
            <a:pPr defTabSz="457153" eaLnBrk="1" hangingPunct="1">
              <a:buClr>
                <a:srgbClr val="000000"/>
              </a:buClr>
              <a:buSzPct val="100000"/>
              <a:tabLst>
                <a:tab pos="723825" algn="l"/>
                <a:tab pos="1447650" algn="l"/>
                <a:tab pos="2171475" algn="l"/>
                <a:tab pos="2895300" algn="l"/>
                <a:tab pos="3619125" algn="l"/>
                <a:tab pos="4342950" algn="l"/>
                <a:tab pos="5066775" algn="l"/>
                <a:tab pos="5790600" algn="l"/>
                <a:tab pos="6514425" algn="l"/>
                <a:tab pos="7238250" algn="l"/>
              </a:tabLst>
            </a:pPr>
            <a:r>
              <a:rPr lang="en-US" sz="3200" baseline="-25000" dirty="0">
                <a:solidFill>
                  <a:srgbClr val="0033CC"/>
                </a:solidFill>
                <a:latin typeface="+mj-lt"/>
                <a:ea typeface="ＭＳ Ｐゴシック" charset="0"/>
                <a:cs typeface="ＭＳ Ｐゴシック" charset="0"/>
              </a:rPr>
              <a:t>Conclusions</a:t>
            </a:r>
          </a:p>
        </p:txBody>
      </p:sp>
      <p:sp>
        <p:nvSpPr>
          <p:cNvPr id="205827" name="Line 4"/>
          <p:cNvSpPr>
            <a:spLocks noChangeShapeType="1"/>
          </p:cNvSpPr>
          <p:nvPr/>
        </p:nvSpPr>
        <p:spPr bwMode="auto">
          <a:xfrm>
            <a:off x="457200" y="1093789"/>
            <a:ext cx="8001000" cy="1587"/>
          </a:xfrm>
          <a:prstGeom prst="line">
            <a:avLst/>
          </a:prstGeom>
          <a:noFill/>
          <a:ln w="5472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0" tIns="45715" rIns="91430" bIns="45715"/>
          <a:lstStyle/>
          <a:p>
            <a:pPr defTabSz="457153" eaLnBrk="1" hangingPunct="1">
              <a:buClr>
                <a:srgbClr val="000000"/>
              </a:buClr>
              <a:buSzPct val="100000"/>
            </a:pPr>
            <a:endParaRPr lang="en-US" sz="1800" baseline="-25000">
              <a:solidFill>
                <a:srgbClr val="FFFFFF"/>
              </a:solidFill>
              <a:latin typeface="Arial" charset="0"/>
              <a:ea typeface="ＭＳ Ｐゴシック" charset="0"/>
              <a:cs typeface="ＭＳ Ｐゴシック" charset="0"/>
            </a:endParaRPr>
          </a:p>
        </p:txBody>
      </p:sp>
      <p:sp>
        <p:nvSpPr>
          <p:cNvPr id="17413" name="Text Box 5"/>
          <p:cNvSpPr txBox="1">
            <a:spLocks noChangeArrowheads="1"/>
          </p:cNvSpPr>
          <p:nvPr/>
        </p:nvSpPr>
        <p:spPr bwMode="auto">
          <a:xfrm>
            <a:off x="484189" y="1490664"/>
            <a:ext cx="7754937" cy="4880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6795" rIns="89991" bIns="46795">
            <a:spAutoFit/>
          </a:bodyPr>
          <a:lstStyle>
            <a:lvl1pPr marL="228600" indent="-228600" eaLnBrk="0" hangingPunct="0">
              <a:tabLst>
                <a:tab pos="723900" algn="l"/>
                <a:tab pos="1447800" algn="l"/>
                <a:tab pos="2171700" algn="l"/>
                <a:tab pos="2895600" algn="l"/>
                <a:tab pos="3619500" algn="l"/>
                <a:tab pos="4343400" algn="l"/>
                <a:tab pos="5067300" algn="l"/>
                <a:tab pos="5791200" algn="l"/>
                <a:tab pos="6515100" algn="l"/>
                <a:tab pos="7239000" algn="l"/>
              </a:tabLst>
              <a:defRPr baseline="-25000">
                <a:solidFill>
                  <a:schemeClr val="bg1"/>
                </a:solidFill>
                <a:latin typeface="Arial" charset="0"/>
              </a:defRPr>
            </a:lvl1pPr>
            <a:lvl2pPr eaLnBrk="0" hangingPunct="0">
              <a:tabLst>
                <a:tab pos="723900" algn="l"/>
                <a:tab pos="1447800" algn="l"/>
                <a:tab pos="2171700" algn="l"/>
                <a:tab pos="2895600" algn="l"/>
                <a:tab pos="3619500" algn="l"/>
                <a:tab pos="4343400" algn="l"/>
                <a:tab pos="5067300" algn="l"/>
                <a:tab pos="5791200" algn="l"/>
                <a:tab pos="6515100" algn="l"/>
                <a:tab pos="7239000" algn="l"/>
              </a:tabLst>
              <a:defRPr baseline="-25000">
                <a:solidFill>
                  <a:schemeClr val="bg1"/>
                </a:solidFill>
                <a:latin typeface="Arial" charset="0"/>
              </a:defRPr>
            </a:lvl2pPr>
            <a:lvl3pPr eaLnBrk="0" hangingPunct="0">
              <a:tabLst>
                <a:tab pos="723900" algn="l"/>
                <a:tab pos="1447800" algn="l"/>
                <a:tab pos="2171700" algn="l"/>
                <a:tab pos="2895600" algn="l"/>
                <a:tab pos="3619500" algn="l"/>
                <a:tab pos="4343400" algn="l"/>
                <a:tab pos="5067300" algn="l"/>
                <a:tab pos="5791200" algn="l"/>
                <a:tab pos="6515100" algn="l"/>
                <a:tab pos="7239000" algn="l"/>
              </a:tabLst>
              <a:defRPr baseline="-25000">
                <a:solidFill>
                  <a:schemeClr val="bg1"/>
                </a:solidFill>
                <a:latin typeface="Arial" charset="0"/>
              </a:defRPr>
            </a:lvl3pPr>
            <a:lvl4pPr eaLnBrk="0" hangingPunct="0">
              <a:tabLst>
                <a:tab pos="723900" algn="l"/>
                <a:tab pos="1447800" algn="l"/>
                <a:tab pos="2171700" algn="l"/>
                <a:tab pos="2895600" algn="l"/>
                <a:tab pos="3619500" algn="l"/>
                <a:tab pos="4343400" algn="l"/>
                <a:tab pos="5067300" algn="l"/>
                <a:tab pos="5791200" algn="l"/>
                <a:tab pos="6515100" algn="l"/>
                <a:tab pos="7239000" algn="l"/>
              </a:tabLst>
              <a:defRPr baseline="-25000">
                <a:solidFill>
                  <a:schemeClr val="bg1"/>
                </a:solidFill>
                <a:latin typeface="Arial" charset="0"/>
              </a:defRPr>
            </a:lvl4pPr>
            <a:lvl5pPr eaLnBrk="0" hangingPunct="0">
              <a:tabLst>
                <a:tab pos="723900" algn="l"/>
                <a:tab pos="1447800" algn="l"/>
                <a:tab pos="2171700" algn="l"/>
                <a:tab pos="2895600" algn="l"/>
                <a:tab pos="3619500" algn="l"/>
                <a:tab pos="4343400" algn="l"/>
                <a:tab pos="5067300" algn="l"/>
                <a:tab pos="5791200" algn="l"/>
                <a:tab pos="6515100" algn="l"/>
                <a:tab pos="7239000" algn="l"/>
              </a:tabLst>
              <a:defRPr baseline="-25000">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baseline="-25000">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baseline="-25000">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baseline="-25000">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baseline="-25000">
                <a:solidFill>
                  <a:schemeClr val="bg1"/>
                </a:solidFill>
                <a:latin typeface="Arial" charset="0"/>
              </a:defRPr>
            </a:lvl9pPr>
          </a:lstStyle>
          <a:p>
            <a:pPr defTabSz="457153" eaLnBrk="1" hangingPunct="1">
              <a:spcAft>
                <a:spcPts val="1560"/>
              </a:spcAft>
              <a:buClr>
                <a:srgbClr val="000000"/>
              </a:buClr>
              <a:buSzPct val="100000"/>
              <a:buFont typeface="Times New Roman" pitchFamily="16" charset="0"/>
              <a:buChar char="•"/>
              <a:defRPr/>
            </a:pPr>
            <a:r>
              <a:rPr lang="en-US" sz="1600" baseline="0" dirty="0">
                <a:solidFill>
                  <a:srgbClr val="000000"/>
                </a:solidFill>
                <a:latin typeface="Arial"/>
                <a:ea typeface="ＭＳ Ｐゴシック" charset="0"/>
                <a:cs typeface="Arial"/>
              </a:rPr>
              <a:t>BEDAM: </a:t>
            </a:r>
            <a:r>
              <a:rPr lang="en-US" sz="1600" baseline="0" dirty="0" smtClean="0">
                <a:solidFill>
                  <a:srgbClr val="000000"/>
                </a:solidFill>
                <a:latin typeface="Arial"/>
                <a:ea typeface="ＭＳ Ｐゴシック" charset="0"/>
                <a:cs typeface="Arial"/>
              </a:rPr>
              <a:t>The Binding Energy Distribution Analysis Method is a method to predict protein-ligand binding </a:t>
            </a:r>
            <a:r>
              <a:rPr lang="en-US" sz="1600" baseline="0" dirty="0">
                <a:solidFill>
                  <a:srgbClr val="000000"/>
                </a:solidFill>
                <a:latin typeface="Arial"/>
                <a:ea typeface="ＭＳ Ｐゴシック" charset="0"/>
                <a:cs typeface="Arial"/>
              </a:rPr>
              <a:t>affinities from probability distributions of binding energies at many </a:t>
            </a:r>
            <a:r>
              <a:rPr lang="en-US" sz="1600" baseline="0" dirty="0" smtClean="0">
                <a:solidFill>
                  <a:srgbClr val="000000"/>
                </a:solidFill>
                <a:latin typeface="Symbol" charset="2"/>
                <a:ea typeface="ＭＳ Ｐゴシック" charset="0"/>
                <a:cs typeface="Symbol" charset="2"/>
              </a:rPr>
              <a:t>l</a:t>
            </a:r>
            <a:r>
              <a:rPr lang="en-US" sz="1600" baseline="0" dirty="0" smtClean="0">
                <a:solidFill>
                  <a:srgbClr val="000000"/>
                </a:solidFill>
                <a:latin typeface="Arial"/>
                <a:ea typeface="ＭＳ Ｐゴシック" charset="0"/>
                <a:cs typeface="Arial"/>
              </a:rPr>
              <a:t> </a:t>
            </a:r>
            <a:r>
              <a:rPr lang="en-US" sz="1600" baseline="0" dirty="0">
                <a:solidFill>
                  <a:srgbClr val="000000"/>
                </a:solidFill>
                <a:latin typeface="Arial"/>
                <a:ea typeface="ＭＳ Ｐゴシック" charset="0"/>
                <a:cs typeface="Arial"/>
              </a:rPr>
              <a:t>using parallel Hamiltonian Replica Exchange with implicit </a:t>
            </a:r>
            <a:r>
              <a:rPr lang="en-US" sz="1600" baseline="0" dirty="0" smtClean="0">
                <a:solidFill>
                  <a:srgbClr val="000000"/>
                </a:solidFill>
                <a:latin typeface="Arial"/>
                <a:ea typeface="ＭＳ Ｐゴシック" charset="0"/>
                <a:cs typeface="Arial"/>
              </a:rPr>
              <a:t>solvent</a:t>
            </a:r>
          </a:p>
          <a:p>
            <a:pPr defTabSz="457153" eaLnBrk="1" hangingPunct="1">
              <a:spcAft>
                <a:spcPts val="1560"/>
              </a:spcAft>
              <a:buClr>
                <a:srgbClr val="000000"/>
              </a:buClr>
              <a:buSzPct val="100000"/>
              <a:buFont typeface="Times New Roman" pitchFamily="16" charset="0"/>
              <a:buChar char="•"/>
              <a:defRPr/>
            </a:pPr>
            <a:r>
              <a:rPr lang="en-US" sz="1600" baseline="0" dirty="0" smtClean="0">
                <a:solidFill>
                  <a:srgbClr val="000000"/>
                </a:solidFill>
                <a:latin typeface="Arial"/>
                <a:ea typeface="ＭＳ Ｐゴシック" charset="0"/>
                <a:cs typeface="Arial"/>
              </a:rPr>
              <a:t>BEDAM can be used to estimate the binding affinities of hundreds of ligands to a receptor, it occupies a niche between docking and FEP/DDM in explicit solvent</a:t>
            </a:r>
            <a:endParaRPr lang="en-US" sz="1600" baseline="0" dirty="0">
              <a:solidFill>
                <a:srgbClr val="000000"/>
              </a:solidFill>
              <a:latin typeface="Arial"/>
              <a:ea typeface="ＭＳ Ｐゴシック" charset="0"/>
              <a:cs typeface="Arial"/>
            </a:endParaRPr>
          </a:p>
          <a:p>
            <a:pPr defTabSz="457153" eaLnBrk="1" hangingPunct="1">
              <a:spcAft>
                <a:spcPts val="1560"/>
              </a:spcAft>
              <a:buClr>
                <a:srgbClr val="000000"/>
              </a:buClr>
              <a:buSzPct val="100000"/>
              <a:buFont typeface="Times New Roman" pitchFamily="16" charset="0"/>
              <a:buChar char="•"/>
              <a:defRPr/>
            </a:pPr>
            <a:r>
              <a:rPr lang="en-US" sz="1600" baseline="0" dirty="0">
                <a:solidFill>
                  <a:srgbClr val="000000"/>
                </a:solidFill>
                <a:latin typeface="Arial"/>
                <a:ea typeface="ＭＳ Ｐゴシック" charset="0"/>
                <a:cs typeface="Arial"/>
              </a:rPr>
              <a:t>In SAMPL4 where we placed first among the computational methods, we predicted the binding free energies of ~350 ligands,  </a:t>
            </a:r>
            <a:r>
              <a:rPr lang="en-US" sz="1600" baseline="0" dirty="0" smtClean="0">
                <a:solidFill>
                  <a:srgbClr val="000000"/>
                </a:solidFill>
                <a:latin typeface="Arial"/>
                <a:ea typeface="ＭＳ Ｐゴシック" charset="0"/>
                <a:cs typeface="Arial"/>
              </a:rPr>
              <a:t>it is useful </a:t>
            </a:r>
            <a:r>
              <a:rPr lang="en-US" sz="1600" baseline="0" dirty="0">
                <a:solidFill>
                  <a:srgbClr val="000000"/>
                </a:solidFill>
                <a:latin typeface="Arial"/>
                <a:ea typeface="ＭＳ Ｐゴシック" charset="0"/>
                <a:cs typeface="Arial"/>
              </a:rPr>
              <a:t>as a tool to </a:t>
            </a:r>
            <a:r>
              <a:rPr lang="en-US" sz="1600" baseline="0" dirty="0" smtClean="0">
                <a:solidFill>
                  <a:srgbClr val="000000"/>
                </a:solidFill>
                <a:latin typeface="Arial"/>
                <a:ea typeface="ＭＳ Ｐゴシック" charset="0"/>
                <a:cs typeface="Arial"/>
              </a:rPr>
              <a:t>be used in conjunction with docking to construct </a:t>
            </a:r>
            <a:r>
              <a:rPr lang="en-US" sz="1600" baseline="0" dirty="0">
                <a:solidFill>
                  <a:srgbClr val="000000"/>
                </a:solidFill>
                <a:latin typeface="Arial"/>
                <a:ea typeface="ＭＳ Ｐゴシック" charset="0"/>
                <a:cs typeface="Arial"/>
              </a:rPr>
              <a:t>focused ligand </a:t>
            </a:r>
            <a:r>
              <a:rPr lang="en-US" sz="1600" baseline="0" dirty="0" smtClean="0">
                <a:solidFill>
                  <a:srgbClr val="000000"/>
                </a:solidFill>
                <a:latin typeface="Arial"/>
                <a:ea typeface="ＭＳ Ｐゴシック" charset="0"/>
                <a:cs typeface="Arial"/>
              </a:rPr>
              <a:t>libraries</a:t>
            </a:r>
            <a:endParaRPr lang="en-US" sz="1600" baseline="0" dirty="0">
              <a:solidFill>
                <a:srgbClr val="000000"/>
              </a:solidFill>
              <a:latin typeface="Arial"/>
              <a:ea typeface="ＭＳ Ｐゴシック" charset="0"/>
              <a:cs typeface="Arial"/>
            </a:endParaRPr>
          </a:p>
          <a:p>
            <a:pPr defTabSz="457153" eaLnBrk="1" hangingPunct="1">
              <a:spcAft>
                <a:spcPts val="1560"/>
              </a:spcAft>
              <a:buClr>
                <a:srgbClr val="000000"/>
              </a:buClr>
              <a:buSzPct val="100000"/>
              <a:buFont typeface="Times New Roman" pitchFamily="16" charset="0"/>
              <a:buChar char="•"/>
              <a:defRPr/>
            </a:pPr>
            <a:r>
              <a:rPr lang="en-US" sz="1600" baseline="0" dirty="0">
                <a:solidFill>
                  <a:srgbClr val="000000"/>
                </a:solidFill>
                <a:latin typeface="Arial"/>
                <a:ea typeface="ＭＳ Ｐゴシック" charset="0"/>
                <a:cs typeface="Arial"/>
              </a:rPr>
              <a:t>Converging </a:t>
            </a:r>
            <a:r>
              <a:rPr lang="en-US" sz="1600" baseline="0" dirty="0" smtClean="0">
                <a:solidFill>
                  <a:srgbClr val="000000"/>
                </a:solidFill>
                <a:latin typeface="Arial"/>
                <a:ea typeface="ＭＳ Ｐゴシック" charset="0"/>
                <a:cs typeface="Arial"/>
              </a:rPr>
              <a:t>binding free energy </a:t>
            </a:r>
            <a:r>
              <a:rPr lang="en-US" sz="1600" baseline="0" dirty="0">
                <a:solidFill>
                  <a:srgbClr val="000000"/>
                </a:solidFill>
                <a:latin typeface="Arial"/>
                <a:ea typeface="ＭＳ Ｐゴシック" charset="0"/>
                <a:cs typeface="Arial"/>
              </a:rPr>
              <a:t>simulations is still </a:t>
            </a:r>
            <a:r>
              <a:rPr lang="en-US" sz="1600" baseline="0" dirty="0" smtClean="0">
                <a:solidFill>
                  <a:srgbClr val="000000"/>
                </a:solidFill>
                <a:latin typeface="Arial"/>
                <a:ea typeface="ＭＳ Ｐゴシック" charset="0"/>
                <a:cs typeface="Arial"/>
              </a:rPr>
              <a:t>challenging, even in implicit solvent</a:t>
            </a:r>
            <a:endParaRPr lang="en-US" sz="1800" baseline="0" dirty="0">
              <a:solidFill>
                <a:srgbClr val="FF0000"/>
              </a:solidFill>
              <a:latin typeface="Arial"/>
              <a:ea typeface="ＭＳ Ｐゴシック" charset="0"/>
              <a:cs typeface="Arial"/>
            </a:endParaRPr>
          </a:p>
          <a:p>
            <a:pPr defTabSz="457153" eaLnBrk="1" hangingPunct="1">
              <a:spcAft>
                <a:spcPct val="50000"/>
              </a:spcAft>
              <a:buClr>
                <a:srgbClr val="000000"/>
              </a:buClr>
              <a:buSzPct val="100000"/>
              <a:buFont typeface="Times New Roman" pitchFamily="16" charset="0"/>
              <a:buChar char="•"/>
              <a:defRPr/>
            </a:pPr>
            <a:endParaRPr lang="en-US" sz="1800" baseline="0" dirty="0">
              <a:solidFill>
                <a:srgbClr val="000000"/>
              </a:solidFill>
              <a:latin typeface="Times New Roman" pitchFamily="16" charset="0"/>
              <a:ea typeface="ＭＳ Ｐゴシック" charset="0"/>
              <a:cs typeface="ＭＳ Ｐゴシック" charset="0"/>
            </a:endParaRPr>
          </a:p>
          <a:p>
            <a:pPr defTabSz="457153" eaLnBrk="1" hangingPunct="1">
              <a:spcAft>
                <a:spcPct val="50000"/>
              </a:spcAft>
              <a:buClr>
                <a:srgbClr val="000000"/>
              </a:buClr>
              <a:buSzPct val="100000"/>
              <a:buFont typeface="Times New Roman" pitchFamily="16" charset="0"/>
              <a:buChar char="•"/>
              <a:defRPr/>
            </a:pPr>
            <a:endParaRPr lang="en-US" sz="1800" baseline="0" dirty="0">
              <a:solidFill>
                <a:srgbClr val="000000"/>
              </a:solidFill>
              <a:latin typeface="Times New Roman" pitchFamily="16" charset="0"/>
              <a:ea typeface="ＭＳ Ｐゴシック" charset="0"/>
              <a:cs typeface="ＭＳ Ｐゴシック" charset="0"/>
            </a:endParaRPr>
          </a:p>
          <a:p>
            <a:pPr marL="0" indent="0" defTabSz="457153" eaLnBrk="1" hangingPunct="1">
              <a:spcAft>
                <a:spcPct val="50000"/>
              </a:spcAft>
              <a:buClr>
                <a:srgbClr val="000000"/>
              </a:buClr>
              <a:buSzPct val="100000"/>
              <a:defRPr/>
            </a:pPr>
            <a:endParaRPr lang="en-US" sz="1800" baseline="0" dirty="0">
              <a:solidFill>
                <a:srgbClr val="000000"/>
              </a:solidFill>
              <a:latin typeface="Times New Roman" pitchFamily="16" charset="0"/>
              <a:ea typeface="ＭＳ Ｐゴシック" charset="0"/>
              <a:cs typeface="ＭＳ Ｐゴシック" charset="0"/>
            </a:endParaRPr>
          </a:p>
          <a:p>
            <a:pPr defTabSz="457153" eaLnBrk="1" hangingPunct="1">
              <a:buClr>
                <a:srgbClr val="000000"/>
              </a:buClr>
              <a:buSzPct val="100000"/>
              <a:buFont typeface="Times New Roman" pitchFamily="16" charset="0"/>
              <a:buChar char="•"/>
              <a:defRPr/>
            </a:pPr>
            <a:endParaRPr lang="en-US" sz="1800" baseline="0" dirty="0">
              <a:solidFill>
                <a:srgbClr val="000000"/>
              </a:solidFill>
              <a:latin typeface="Times New Roman" pitchFamily="16" charset="0"/>
              <a:ea typeface="ＭＳ Ｐゴシック" charset="0"/>
              <a:cs typeface="ＭＳ Ｐゴシック" charset="0"/>
            </a:endParaRPr>
          </a:p>
        </p:txBody>
      </p:sp>
      <p:sp>
        <p:nvSpPr>
          <p:cNvPr id="205829" name="TextBox 1"/>
          <p:cNvSpPr txBox="1">
            <a:spLocks noChangeArrowheads="1"/>
          </p:cNvSpPr>
          <p:nvPr/>
        </p:nvSpPr>
        <p:spPr bwMode="auto">
          <a:xfrm>
            <a:off x="152400" y="5105401"/>
            <a:ext cx="6031883" cy="91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pPr defTabSz="457153" eaLnBrk="1" hangingPunct="1">
              <a:buClr>
                <a:srgbClr val="000000"/>
              </a:buClr>
              <a:buSzPct val="100000"/>
            </a:pPr>
            <a:r>
              <a:rPr lang="en-US" sz="1000" baseline="-25000">
                <a:solidFill>
                  <a:srgbClr val="FFFFFF"/>
                </a:solidFill>
                <a:latin typeface="Arial" charset="0"/>
                <a:ea typeface="ＭＳ Ｐゴシック" charset="0"/>
                <a:cs typeface="ＭＳ Ｐゴシック" charset="0"/>
              </a:rPr>
              <a:t> </a:t>
            </a:r>
            <a:r>
              <a:rPr lang="en-US" sz="1600" baseline="-25000">
                <a:solidFill>
                  <a:srgbClr val="FFFFFF"/>
                </a:solidFill>
                <a:latin typeface="Arial" charset="0"/>
                <a:ea typeface="ＭＳ Ｐゴシック" charset="0"/>
                <a:cs typeface="ＭＳ Ｐゴシック" charset="0"/>
              </a:rPr>
              <a:t> Gallicchio, E., M. Lapelosa, and R.M.Levy. JCTC</a:t>
            </a:r>
            <a:r>
              <a:rPr lang="en-US" sz="1600" i="1" baseline="-25000">
                <a:solidFill>
                  <a:srgbClr val="FFFFFF"/>
                </a:solidFill>
                <a:latin typeface="Arial" charset="0"/>
                <a:ea typeface="ＭＳ Ｐゴシック" charset="0"/>
                <a:cs typeface="ＭＳ Ｐゴシック" charset="0"/>
              </a:rPr>
              <a:t>.,</a:t>
            </a:r>
            <a:r>
              <a:rPr lang="en-US" sz="1600" baseline="-25000">
                <a:solidFill>
                  <a:srgbClr val="FFFFFF"/>
                </a:solidFill>
                <a:latin typeface="Arial" charset="0"/>
                <a:ea typeface="ＭＳ Ｐゴシック" charset="0"/>
                <a:cs typeface="ＭＳ Ｐゴシック" charset="0"/>
              </a:rPr>
              <a:t> 6, 2961-2977 (2010)</a:t>
            </a:r>
          </a:p>
          <a:p>
            <a:pPr defTabSz="457153" eaLnBrk="1" hangingPunct="1">
              <a:buClr>
                <a:srgbClr val="000000"/>
              </a:buClr>
              <a:buSzPct val="100000"/>
            </a:pPr>
            <a:r>
              <a:rPr lang="en-US" sz="1600" baseline="-25000">
                <a:solidFill>
                  <a:srgbClr val="FFFFFF"/>
                </a:solidFill>
                <a:latin typeface="Arial" charset="0"/>
                <a:ea typeface="ＭＳ Ｐゴシック" charset="0"/>
                <a:cs typeface="ＭＳ Ｐゴシック" charset="0"/>
              </a:rPr>
              <a:t>  Gallicchio, E., and R.M. Levy, Adv. in Protein Chemistry &amp; Structural Biology, 85, 27-80 (2011) </a:t>
            </a:r>
          </a:p>
          <a:p>
            <a:pPr defTabSz="457153" eaLnBrk="1" hangingPunct="1">
              <a:buClr>
                <a:srgbClr val="000000"/>
              </a:buClr>
              <a:buSzPct val="100000"/>
            </a:pPr>
            <a:endParaRPr lang="en-US" sz="1200" baseline="-25000">
              <a:solidFill>
                <a:srgbClr val="FFFFFF"/>
              </a:solidFill>
              <a:latin typeface="Arial" charset="0"/>
              <a:ea typeface="ＭＳ Ｐゴシック" charset="0"/>
              <a:cs typeface="ＭＳ Ｐゴシック" charset="0"/>
            </a:endParaRPr>
          </a:p>
          <a:p>
            <a:pPr defTabSz="457153" eaLnBrk="1" hangingPunct="1">
              <a:buClr>
                <a:srgbClr val="000000"/>
              </a:buClr>
              <a:buSzPct val="100000"/>
            </a:pPr>
            <a:endParaRPr lang="en-US" sz="1200" baseline="-25000">
              <a:solidFill>
                <a:srgbClr val="FFFFFF"/>
              </a:solidFill>
              <a:latin typeface="Arial" charset="0"/>
              <a:ea typeface="ＭＳ Ｐゴシック" charset="0"/>
              <a:cs typeface="ＭＳ Ｐゴシック" charset="0"/>
            </a:endParaRPr>
          </a:p>
          <a:p>
            <a:pPr defTabSz="457153" eaLnBrk="1" hangingPunct="1">
              <a:buClr>
                <a:srgbClr val="000000"/>
              </a:buClr>
              <a:buSzPct val="100000"/>
            </a:pPr>
            <a:endParaRPr lang="en-US" sz="1200" baseline="-25000">
              <a:solidFill>
                <a:srgbClr val="FFFFFF"/>
              </a:solidFill>
              <a:latin typeface="Arial" charset="0"/>
              <a:ea typeface="ＭＳ Ｐゴシック" charset="0"/>
              <a:cs typeface="ＭＳ Ｐゴシック" charset="0"/>
            </a:endParaRPr>
          </a:p>
          <a:p>
            <a:pPr defTabSz="457153" eaLnBrk="1" hangingPunct="1">
              <a:buClr>
                <a:srgbClr val="000000"/>
              </a:buClr>
              <a:buSzPct val="100000"/>
            </a:pPr>
            <a:endParaRPr lang="en-US" sz="1200" baseline="-25000">
              <a:solidFill>
                <a:srgbClr val="FFFFFF"/>
              </a:solidFill>
              <a:latin typeface="Arial" charset="0"/>
              <a:ea typeface="ＭＳ Ｐゴシック" charset="0"/>
              <a:cs typeface="ＭＳ Ｐゴシック" charset="0"/>
            </a:endParaRPr>
          </a:p>
        </p:txBody>
      </p:sp>
      <p:sp>
        <p:nvSpPr>
          <p:cNvPr id="7" name="Text Box 4"/>
          <p:cNvSpPr txBox="1">
            <a:spLocks noChangeArrowheads="1"/>
          </p:cNvSpPr>
          <p:nvPr/>
        </p:nvSpPr>
        <p:spPr bwMode="auto">
          <a:xfrm>
            <a:off x="666751" y="5105400"/>
            <a:ext cx="8039100" cy="2652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9991" tIns="44996" rIns="89991" bIns="44996"/>
          <a:lstStyle>
            <a:lvl1pPr marL="230188" indent="-230188" eaLnBrk="0" hangingPunct="0">
              <a:tabLst>
                <a:tab pos="230188" algn="l"/>
                <a:tab pos="687388" algn="l"/>
                <a:tab pos="1144588" algn="l"/>
                <a:tab pos="1601788" algn="l"/>
                <a:tab pos="2058988" algn="l"/>
                <a:tab pos="2516188" algn="l"/>
                <a:tab pos="2973388" algn="l"/>
                <a:tab pos="3430588" algn="l"/>
                <a:tab pos="3887788" algn="l"/>
                <a:tab pos="4344988" algn="l"/>
                <a:tab pos="4802188" algn="l"/>
                <a:tab pos="5259388" algn="l"/>
                <a:tab pos="5716588" algn="l"/>
                <a:tab pos="6173788" algn="l"/>
                <a:tab pos="6630988" algn="l"/>
                <a:tab pos="7088188" algn="l"/>
                <a:tab pos="7545388" algn="l"/>
                <a:tab pos="8002588" algn="l"/>
                <a:tab pos="8459788" algn="l"/>
                <a:tab pos="8916988" algn="l"/>
                <a:tab pos="9374188" algn="l"/>
              </a:tabLst>
              <a:defRPr baseline="-25000">
                <a:solidFill>
                  <a:schemeClr val="bg1"/>
                </a:solidFill>
                <a:latin typeface="Arial" charset="0"/>
                <a:ea typeface="ＭＳ Ｐゴシック" charset="0"/>
              </a:defRPr>
            </a:lvl1pPr>
            <a:lvl2pPr eaLnBrk="0" hangingPunct="0">
              <a:tabLst>
                <a:tab pos="230188" algn="l"/>
                <a:tab pos="687388" algn="l"/>
                <a:tab pos="1144588" algn="l"/>
                <a:tab pos="1601788" algn="l"/>
                <a:tab pos="2058988" algn="l"/>
                <a:tab pos="2516188" algn="l"/>
                <a:tab pos="2973388" algn="l"/>
                <a:tab pos="3430588" algn="l"/>
                <a:tab pos="3887788" algn="l"/>
                <a:tab pos="4344988" algn="l"/>
                <a:tab pos="4802188" algn="l"/>
                <a:tab pos="5259388" algn="l"/>
                <a:tab pos="5716588" algn="l"/>
                <a:tab pos="6173788" algn="l"/>
                <a:tab pos="6630988" algn="l"/>
                <a:tab pos="7088188" algn="l"/>
                <a:tab pos="7545388" algn="l"/>
                <a:tab pos="8002588" algn="l"/>
                <a:tab pos="8459788" algn="l"/>
                <a:tab pos="8916988" algn="l"/>
                <a:tab pos="9374188" algn="l"/>
              </a:tabLst>
              <a:defRPr baseline="-25000">
                <a:solidFill>
                  <a:schemeClr val="bg1"/>
                </a:solidFill>
                <a:latin typeface="Arial" charset="0"/>
                <a:ea typeface="ＭＳ Ｐゴシック" charset="0"/>
              </a:defRPr>
            </a:lvl2pPr>
            <a:lvl3pPr eaLnBrk="0" hangingPunct="0">
              <a:tabLst>
                <a:tab pos="230188" algn="l"/>
                <a:tab pos="687388" algn="l"/>
                <a:tab pos="1144588" algn="l"/>
                <a:tab pos="1601788" algn="l"/>
                <a:tab pos="2058988" algn="l"/>
                <a:tab pos="2516188" algn="l"/>
                <a:tab pos="2973388" algn="l"/>
                <a:tab pos="3430588" algn="l"/>
                <a:tab pos="3887788" algn="l"/>
                <a:tab pos="4344988" algn="l"/>
                <a:tab pos="4802188" algn="l"/>
                <a:tab pos="5259388" algn="l"/>
                <a:tab pos="5716588" algn="l"/>
                <a:tab pos="6173788" algn="l"/>
                <a:tab pos="6630988" algn="l"/>
                <a:tab pos="7088188" algn="l"/>
                <a:tab pos="7545388" algn="l"/>
                <a:tab pos="8002588" algn="l"/>
                <a:tab pos="8459788" algn="l"/>
                <a:tab pos="8916988" algn="l"/>
                <a:tab pos="9374188" algn="l"/>
              </a:tabLst>
              <a:defRPr baseline="-25000">
                <a:solidFill>
                  <a:schemeClr val="bg1"/>
                </a:solidFill>
                <a:latin typeface="Arial" charset="0"/>
                <a:ea typeface="ＭＳ Ｐゴシック" charset="0"/>
              </a:defRPr>
            </a:lvl3pPr>
            <a:lvl4pPr eaLnBrk="0" hangingPunct="0">
              <a:tabLst>
                <a:tab pos="230188" algn="l"/>
                <a:tab pos="687388" algn="l"/>
                <a:tab pos="1144588" algn="l"/>
                <a:tab pos="1601788" algn="l"/>
                <a:tab pos="2058988" algn="l"/>
                <a:tab pos="2516188" algn="l"/>
                <a:tab pos="2973388" algn="l"/>
                <a:tab pos="3430588" algn="l"/>
                <a:tab pos="3887788" algn="l"/>
                <a:tab pos="4344988" algn="l"/>
                <a:tab pos="4802188" algn="l"/>
                <a:tab pos="5259388" algn="l"/>
                <a:tab pos="5716588" algn="l"/>
                <a:tab pos="6173788" algn="l"/>
                <a:tab pos="6630988" algn="l"/>
                <a:tab pos="7088188" algn="l"/>
                <a:tab pos="7545388" algn="l"/>
                <a:tab pos="8002588" algn="l"/>
                <a:tab pos="8459788" algn="l"/>
                <a:tab pos="8916988" algn="l"/>
                <a:tab pos="9374188" algn="l"/>
              </a:tabLst>
              <a:defRPr baseline="-25000">
                <a:solidFill>
                  <a:schemeClr val="bg1"/>
                </a:solidFill>
                <a:latin typeface="Arial" charset="0"/>
                <a:ea typeface="ＭＳ Ｐゴシック" charset="0"/>
              </a:defRPr>
            </a:lvl4pPr>
            <a:lvl5pPr eaLnBrk="0" hangingPunct="0">
              <a:tabLst>
                <a:tab pos="230188" algn="l"/>
                <a:tab pos="687388" algn="l"/>
                <a:tab pos="1144588" algn="l"/>
                <a:tab pos="1601788" algn="l"/>
                <a:tab pos="2058988" algn="l"/>
                <a:tab pos="2516188" algn="l"/>
                <a:tab pos="2973388" algn="l"/>
                <a:tab pos="3430588" algn="l"/>
                <a:tab pos="3887788" algn="l"/>
                <a:tab pos="4344988" algn="l"/>
                <a:tab pos="4802188" algn="l"/>
                <a:tab pos="5259388" algn="l"/>
                <a:tab pos="5716588" algn="l"/>
                <a:tab pos="6173788" algn="l"/>
                <a:tab pos="6630988" algn="l"/>
                <a:tab pos="7088188" algn="l"/>
                <a:tab pos="7545388" algn="l"/>
                <a:tab pos="8002588" algn="l"/>
                <a:tab pos="8459788" algn="l"/>
                <a:tab pos="8916988" algn="l"/>
                <a:tab pos="9374188" algn="l"/>
              </a:tabLst>
              <a:defRPr baseline="-250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230188" algn="l"/>
                <a:tab pos="687388" algn="l"/>
                <a:tab pos="1144588" algn="l"/>
                <a:tab pos="1601788" algn="l"/>
                <a:tab pos="2058988" algn="l"/>
                <a:tab pos="2516188" algn="l"/>
                <a:tab pos="2973388" algn="l"/>
                <a:tab pos="3430588" algn="l"/>
                <a:tab pos="3887788" algn="l"/>
                <a:tab pos="4344988" algn="l"/>
                <a:tab pos="4802188" algn="l"/>
                <a:tab pos="5259388" algn="l"/>
                <a:tab pos="5716588" algn="l"/>
                <a:tab pos="6173788" algn="l"/>
                <a:tab pos="6630988" algn="l"/>
                <a:tab pos="7088188" algn="l"/>
                <a:tab pos="7545388" algn="l"/>
                <a:tab pos="8002588" algn="l"/>
                <a:tab pos="8459788" algn="l"/>
                <a:tab pos="8916988" algn="l"/>
                <a:tab pos="9374188" algn="l"/>
              </a:tabLst>
              <a:defRPr baseline="-250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230188" algn="l"/>
                <a:tab pos="687388" algn="l"/>
                <a:tab pos="1144588" algn="l"/>
                <a:tab pos="1601788" algn="l"/>
                <a:tab pos="2058988" algn="l"/>
                <a:tab pos="2516188" algn="l"/>
                <a:tab pos="2973388" algn="l"/>
                <a:tab pos="3430588" algn="l"/>
                <a:tab pos="3887788" algn="l"/>
                <a:tab pos="4344988" algn="l"/>
                <a:tab pos="4802188" algn="l"/>
                <a:tab pos="5259388" algn="l"/>
                <a:tab pos="5716588" algn="l"/>
                <a:tab pos="6173788" algn="l"/>
                <a:tab pos="6630988" algn="l"/>
                <a:tab pos="7088188" algn="l"/>
                <a:tab pos="7545388" algn="l"/>
                <a:tab pos="8002588" algn="l"/>
                <a:tab pos="8459788" algn="l"/>
                <a:tab pos="8916988" algn="l"/>
                <a:tab pos="9374188" algn="l"/>
              </a:tabLst>
              <a:defRPr baseline="-250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230188" algn="l"/>
                <a:tab pos="687388" algn="l"/>
                <a:tab pos="1144588" algn="l"/>
                <a:tab pos="1601788" algn="l"/>
                <a:tab pos="2058988" algn="l"/>
                <a:tab pos="2516188" algn="l"/>
                <a:tab pos="2973388" algn="l"/>
                <a:tab pos="3430588" algn="l"/>
                <a:tab pos="3887788" algn="l"/>
                <a:tab pos="4344988" algn="l"/>
                <a:tab pos="4802188" algn="l"/>
                <a:tab pos="5259388" algn="l"/>
                <a:tab pos="5716588" algn="l"/>
                <a:tab pos="6173788" algn="l"/>
                <a:tab pos="6630988" algn="l"/>
                <a:tab pos="7088188" algn="l"/>
                <a:tab pos="7545388" algn="l"/>
                <a:tab pos="8002588" algn="l"/>
                <a:tab pos="8459788" algn="l"/>
                <a:tab pos="8916988" algn="l"/>
                <a:tab pos="9374188" algn="l"/>
              </a:tabLst>
              <a:defRPr baseline="-250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230188" algn="l"/>
                <a:tab pos="687388" algn="l"/>
                <a:tab pos="1144588" algn="l"/>
                <a:tab pos="1601788" algn="l"/>
                <a:tab pos="2058988" algn="l"/>
                <a:tab pos="2516188" algn="l"/>
                <a:tab pos="2973388" algn="l"/>
                <a:tab pos="3430588" algn="l"/>
                <a:tab pos="3887788" algn="l"/>
                <a:tab pos="4344988" algn="l"/>
                <a:tab pos="4802188" algn="l"/>
                <a:tab pos="5259388" algn="l"/>
                <a:tab pos="5716588" algn="l"/>
                <a:tab pos="6173788" algn="l"/>
                <a:tab pos="6630988" algn="l"/>
                <a:tab pos="7088188" algn="l"/>
                <a:tab pos="7545388" algn="l"/>
                <a:tab pos="8002588" algn="l"/>
                <a:tab pos="8459788" algn="l"/>
                <a:tab pos="8916988" algn="l"/>
                <a:tab pos="9374188" algn="l"/>
              </a:tabLst>
              <a:defRPr baseline="-25000">
                <a:solidFill>
                  <a:schemeClr val="bg1"/>
                </a:solidFill>
                <a:latin typeface="Arial" charset="0"/>
                <a:ea typeface="ＭＳ Ｐゴシック" charset="0"/>
              </a:defRPr>
            </a:lvl9pPr>
          </a:lstStyle>
          <a:p>
            <a:pPr marL="0" indent="0" defTabSz="457153" eaLnBrk="1" hangingPunct="1">
              <a:spcBef>
                <a:spcPts val="1800"/>
              </a:spcBef>
              <a:buClr>
                <a:srgbClr val="000000"/>
              </a:buClr>
              <a:buSzPct val="45000"/>
              <a:defRPr/>
            </a:pPr>
            <a:r>
              <a:rPr lang="en-US" sz="1400" baseline="0" dirty="0" err="1">
                <a:solidFill>
                  <a:srgbClr val="000000"/>
                </a:solidFill>
                <a:latin typeface="Arial"/>
                <a:cs typeface="Arial"/>
              </a:rPr>
              <a:t>Gallicchio</a:t>
            </a:r>
            <a:r>
              <a:rPr lang="en-US" sz="1400" baseline="0" dirty="0">
                <a:solidFill>
                  <a:srgbClr val="000000"/>
                </a:solidFill>
                <a:latin typeface="Arial"/>
                <a:cs typeface="Arial"/>
              </a:rPr>
              <a:t>, Levy; “Advances in all atom sampling methods for modeling protein-ligand binding affinities”. </a:t>
            </a:r>
            <a:r>
              <a:rPr lang="en-US" sz="1400" i="1" baseline="0" dirty="0" err="1">
                <a:solidFill>
                  <a:srgbClr val="000000"/>
                </a:solidFill>
                <a:latin typeface="Arial"/>
                <a:cs typeface="Arial"/>
              </a:rPr>
              <a:t>Curr</a:t>
            </a:r>
            <a:r>
              <a:rPr lang="en-US" sz="1400" i="1" baseline="0" dirty="0">
                <a:solidFill>
                  <a:srgbClr val="000000"/>
                </a:solidFill>
                <a:latin typeface="Arial"/>
                <a:cs typeface="Arial"/>
              </a:rPr>
              <a:t>. Op. </a:t>
            </a:r>
            <a:r>
              <a:rPr lang="en-US" sz="1400" i="1" baseline="0" dirty="0" err="1">
                <a:solidFill>
                  <a:srgbClr val="000000"/>
                </a:solidFill>
                <a:latin typeface="Arial"/>
                <a:cs typeface="Arial"/>
              </a:rPr>
              <a:t>Struct</a:t>
            </a:r>
            <a:r>
              <a:rPr lang="en-US" sz="1400" i="1" baseline="0" dirty="0">
                <a:solidFill>
                  <a:srgbClr val="000000"/>
                </a:solidFill>
                <a:latin typeface="Arial"/>
                <a:cs typeface="Arial"/>
              </a:rPr>
              <a:t>, Biol.</a:t>
            </a:r>
            <a:r>
              <a:rPr lang="en-US" sz="1400" baseline="0" dirty="0">
                <a:solidFill>
                  <a:srgbClr val="000000"/>
                </a:solidFill>
                <a:latin typeface="Arial"/>
                <a:cs typeface="Arial"/>
              </a:rPr>
              <a:t> 21, 161-166 (2011</a:t>
            </a:r>
            <a:r>
              <a:rPr lang="en-US" sz="1400" baseline="0" dirty="0" smtClean="0">
                <a:solidFill>
                  <a:srgbClr val="000000"/>
                </a:solidFill>
                <a:latin typeface="Arial"/>
                <a:cs typeface="Arial"/>
              </a:rPr>
              <a:t>)</a:t>
            </a:r>
            <a:endParaRPr lang="en-US" sz="1400" baseline="0" dirty="0">
              <a:solidFill>
                <a:srgbClr val="000000"/>
              </a:solidFill>
              <a:latin typeface="Arial"/>
              <a:cs typeface="Arial"/>
            </a:endParaRPr>
          </a:p>
          <a:p>
            <a:pPr marL="0" indent="0" defTabSz="457153" eaLnBrk="1" hangingPunct="1">
              <a:spcBef>
                <a:spcPts val="1800"/>
              </a:spcBef>
              <a:buClr>
                <a:srgbClr val="000000"/>
              </a:buClr>
              <a:buSzPct val="45000"/>
              <a:defRPr/>
            </a:pPr>
            <a:r>
              <a:rPr lang="en-US" sz="1400" baseline="0" dirty="0">
                <a:solidFill>
                  <a:srgbClr val="000000"/>
                </a:solidFill>
                <a:latin typeface="Arial"/>
                <a:cs typeface="Arial"/>
              </a:rPr>
              <a:t>E. </a:t>
            </a:r>
            <a:r>
              <a:rPr lang="en-US" sz="1400" baseline="0" dirty="0" err="1">
                <a:solidFill>
                  <a:srgbClr val="000000"/>
                </a:solidFill>
                <a:latin typeface="Arial"/>
                <a:cs typeface="Arial"/>
              </a:rPr>
              <a:t>Gallicchio</a:t>
            </a:r>
            <a:r>
              <a:rPr lang="en-US" sz="1400" baseline="0" dirty="0">
                <a:solidFill>
                  <a:srgbClr val="000000"/>
                </a:solidFill>
                <a:latin typeface="Arial"/>
                <a:cs typeface="Arial"/>
              </a:rPr>
              <a:t> •  </a:t>
            </a:r>
            <a:r>
              <a:rPr lang="en-US" sz="1400" baseline="0" dirty="0" err="1">
                <a:solidFill>
                  <a:srgbClr val="000000"/>
                </a:solidFill>
                <a:latin typeface="Arial"/>
                <a:cs typeface="Arial"/>
              </a:rPr>
              <a:t>N.Deng</a:t>
            </a:r>
            <a:r>
              <a:rPr lang="en-US" sz="1400" baseline="0" dirty="0">
                <a:solidFill>
                  <a:srgbClr val="000000"/>
                </a:solidFill>
                <a:latin typeface="Arial"/>
                <a:cs typeface="Arial"/>
              </a:rPr>
              <a:t> •  P. He •  L. </a:t>
            </a:r>
            <a:r>
              <a:rPr lang="en-US" sz="1400" baseline="0" dirty="0" err="1">
                <a:solidFill>
                  <a:srgbClr val="000000"/>
                </a:solidFill>
                <a:latin typeface="Arial"/>
                <a:cs typeface="Arial"/>
              </a:rPr>
              <a:t>Wickstrom</a:t>
            </a:r>
            <a:r>
              <a:rPr lang="en-US" sz="1400" baseline="0" dirty="0">
                <a:solidFill>
                  <a:srgbClr val="000000"/>
                </a:solidFill>
                <a:latin typeface="Arial"/>
                <a:cs typeface="Arial"/>
              </a:rPr>
              <a:t> • A. Perryman •  D. Santiago •  S. Forli •   A. Olson •  R. Levy   “Virtual screening of </a:t>
            </a:r>
            <a:r>
              <a:rPr lang="en-US" sz="1400" baseline="0" dirty="0" err="1">
                <a:solidFill>
                  <a:srgbClr val="000000"/>
                </a:solidFill>
                <a:latin typeface="Arial"/>
                <a:cs typeface="Arial"/>
              </a:rPr>
              <a:t>integrase</a:t>
            </a:r>
            <a:r>
              <a:rPr lang="en-US" sz="1400" baseline="0" dirty="0">
                <a:solidFill>
                  <a:srgbClr val="000000"/>
                </a:solidFill>
                <a:latin typeface="Arial"/>
                <a:cs typeface="Arial"/>
              </a:rPr>
              <a:t> inhibitors by large scale binding free energy calculations: the SAMPL4 challenge”       J. </a:t>
            </a:r>
            <a:r>
              <a:rPr lang="en-US" sz="1400" baseline="0" dirty="0" err="1">
                <a:solidFill>
                  <a:srgbClr val="000000"/>
                </a:solidFill>
                <a:latin typeface="Arial"/>
                <a:cs typeface="Arial"/>
              </a:rPr>
              <a:t>Comput</a:t>
            </a:r>
            <a:r>
              <a:rPr lang="en-US" sz="1400" baseline="0" dirty="0">
                <a:solidFill>
                  <a:srgbClr val="000000"/>
                </a:solidFill>
                <a:latin typeface="Arial"/>
                <a:cs typeface="Arial"/>
              </a:rPr>
              <a:t> Aided </a:t>
            </a:r>
            <a:r>
              <a:rPr lang="en-US" sz="1400" baseline="0" dirty="0" err="1">
                <a:solidFill>
                  <a:srgbClr val="000000"/>
                </a:solidFill>
                <a:latin typeface="Arial"/>
                <a:cs typeface="Arial"/>
              </a:rPr>
              <a:t>Mol</a:t>
            </a:r>
            <a:r>
              <a:rPr lang="en-US" sz="1400" baseline="0" dirty="0">
                <a:solidFill>
                  <a:srgbClr val="000000"/>
                </a:solidFill>
                <a:latin typeface="Arial"/>
                <a:cs typeface="Arial"/>
              </a:rPr>
              <a:t> Design,  2014</a:t>
            </a:r>
          </a:p>
        </p:txBody>
      </p:sp>
    </p:spTree>
    <p:extLst>
      <p:ext uri="{BB962C8B-B14F-4D97-AF65-F5344CB8AC3E}">
        <p14:creationId xmlns:p14="http://schemas.microsoft.com/office/powerpoint/2010/main" val="45935211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2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6926" y="2616200"/>
            <a:ext cx="3013075"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0" name="Rectangle 30"/>
          <p:cNvSpPr>
            <a:spLocks noChangeArrowheads="1"/>
          </p:cNvSpPr>
          <p:nvPr/>
        </p:nvSpPr>
        <p:spPr bwMode="auto">
          <a:xfrm>
            <a:off x="165100" y="2667001"/>
            <a:ext cx="152400" cy="1371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p>
            <a:pPr defTabSz="457153" eaLnBrk="1" hangingPunct="1">
              <a:buClr>
                <a:srgbClr val="000000"/>
              </a:buClr>
              <a:buSzPct val="100000"/>
            </a:pPr>
            <a:endParaRPr lang="en-US" sz="1800" baseline="-25000">
              <a:solidFill>
                <a:srgbClr val="FFFFFF"/>
              </a:solidFill>
              <a:latin typeface="Arial" charset="0"/>
              <a:ea typeface="ＭＳ Ｐゴシック" charset="0"/>
              <a:cs typeface="ＭＳ Ｐゴシック" charset="0"/>
            </a:endParaRPr>
          </a:p>
        </p:txBody>
      </p:sp>
      <p:sp>
        <p:nvSpPr>
          <p:cNvPr id="201731" name="Text Box 31"/>
          <p:cNvSpPr txBox="1">
            <a:spLocks noChangeArrowheads="1"/>
          </p:cNvSpPr>
          <p:nvPr/>
        </p:nvSpPr>
        <p:spPr bwMode="auto">
          <a:xfrm rot="-5400000">
            <a:off x="542664" y="3557027"/>
            <a:ext cx="468835" cy="215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p>
            <a:pPr defTabSz="457153" eaLnBrk="1" hangingPunct="1">
              <a:buClr>
                <a:srgbClr val="000000"/>
              </a:buClr>
              <a:buSzPct val="100000"/>
            </a:pPr>
            <a:r>
              <a:rPr lang="en-US" sz="1200" baseline="-25000">
                <a:solidFill>
                  <a:srgbClr val="000000"/>
                </a:solidFill>
                <a:latin typeface="Times New Roman" charset="0"/>
                <a:ea typeface="ＭＳ Ｐゴシック" charset="0"/>
                <a:cs typeface="ＭＳ Ｐゴシック" charset="0"/>
              </a:rPr>
              <a:t>P(</a:t>
            </a:r>
            <a:r>
              <a:rPr lang="en-US" sz="1200" baseline="-25000">
                <a:solidFill>
                  <a:srgbClr val="000000"/>
                </a:solidFill>
                <a:latin typeface="Symbol" charset="0"/>
                <a:ea typeface="ＭＳ Ｐゴシック" charset="0"/>
                <a:cs typeface="ＭＳ Ｐゴシック" charset="0"/>
              </a:rPr>
              <a:t>D</a:t>
            </a:r>
            <a:r>
              <a:rPr lang="en-US" sz="1200" i="1" baseline="-25000">
                <a:solidFill>
                  <a:srgbClr val="000000"/>
                </a:solidFill>
                <a:latin typeface="Times New Roman" charset="0"/>
                <a:ea typeface="ＭＳ Ｐゴシック" charset="0"/>
                <a:cs typeface="ＭＳ Ｐゴシック" charset="0"/>
              </a:rPr>
              <a:t>E )</a:t>
            </a:r>
          </a:p>
        </p:txBody>
      </p:sp>
      <p:sp>
        <p:nvSpPr>
          <p:cNvPr id="201732" name="Text Box 32"/>
          <p:cNvSpPr txBox="1">
            <a:spLocks noChangeArrowheads="1"/>
          </p:cNvSpPr>
          <p:nvPr/>
        </p:nvSpPr>
        <p:spPr bwMode="auto">
          <a:xfrm>
            <a:off x="1841500" y="4479925"/>
            <a:ext cx="665566" cy="19470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p>
            <a:pPr defTabSz="457153" eaLnBrk="1" hangingPunct="1">
              <a:buClr>
                <a:srgbClr val="000000"/>
              </a:buClr>
              <a:buSzPct val="100000"/>
            </a:pPr>
            <a:r>
              <a:rPr lang="en-US" sz="1000" baseline="-25000">
                <a:solidFill>
                  <a:srgbClr val="000000"/>
                </a:solidFill>
                <a:latin typeface="Symbol" charset="0"/>
                <a:ea typeface="ＭＳ Ｐゴシック" charset="0"/>
                <a:cs typeface="ＭＳ Ｐゴシック" charset="0"/>
              </a:rPr>
              <a:t>D</a:t>
            </a:r>
            <a:r>
              <a:rPr lang="en-US" sz="1000" i="1" baseline="-25000">
                <a:solidFill>
                  <a:srgbClr val="000000"/>
                </a:solidFill>
                <a:latin typeface="Times New Roman" charset="0"/>
                <a:ea typeface="ＭＳ Ｐゴシック" charset="0"/>
                <a:cs typeface="ＭＳ Ｐゴシック" charset="0"/>
              </a:rPr>
              <a:t>E </a:t>
            </a:r>
            <a:r>
              <a:rPr lang="en-US" sz="1000" baseline="-25000">
                <a:solidFill>
                  <a:srgbClr val="000000"/>
                </a:solidFill>
                <a:latin typeface="Times New Roman" charset="0"/>
                <a:ea typeface="ＭＳ Ｐゴシック" charset="0"/>
                <a:cs typeface="ＭＳ Ｐゴシック" charset="0"/>
              </a:rPr>
              <a:t>[</a:t>
            </a:r>
            <a:r>
              <a:rPr lang="en-US" sz="1000" baseline="-25000">
                <a:solidFill>
                  <a:srgbClr val="000000"/>
                </a:solidFill>
                <a:latin typeface="Times New Roman" charset="0"/>
                <a:ea typeface="ＭＳ Ｐゴシック" charset="0"/>
                <a:cs typeface="Times New Roman" charset="0"/>
              </a:rPr>
              <a:t>kcal/mol</a:t>
            </a:r>
            <a:r>
              <a:rPr lang="en-US" sz="1000" baseline="-25000">
                <a:solidFill>
                  <a:srgbClr val="000000"/>
                </a:solidFill>
                <a:latin typeface="Times New Roman" charset="0"/>
                <a:ea typeface="ＭＳ Ｐゴシック" charset="0"/>
                <a:cs typeface="ＭＳ Ｐゴシック" charset="0"/>
              </a:rPr>
              <a:t>]</a:t>
            </a:r>
          </a:p>
        </p:txBody>
      </p:sp>
      <p:sp>
        <p:nvSpPr>
          <p:cNvPr id="201733" name="Text Box 33"/>
          <p:cNvSpPr txBox="1">
            <a:spLocks noChangeArrowheads="1"/>
          </p:cNvSpPr>
          <p:nvPr/>
        </p:nvSpPr>
        <p:spPr bwMode="auto">
          <a:xfrm>
            <a:off x="1017588" y="2743201"/>
            <a:ext cx="2040961" cy="23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p>
            <a:pPr defTabSz="457153" eaLnBrk="1" hangingPunct="1">
              <a:buClr>
                <a:srgbClr val="000000"/>
              </a:buClr>
              <a:buSzPct val="100000"/>
            </a:pPr>
            <a:r>
              <a:rPr lang="en-US" sz="1400" baseline="-25000">
                <a:solidFill>
                  <a:srgbClr val="000000"/>
                </a:solidFill>
                <a:latin typeface="Times New Roman" charset="0"/>
                <a:ea typeface="ＭＳ Ｐゴシック" charset="0"/>
                <a:cs typeface="ＭＳ Ｐゴシック" charset="0"/>
              </a:rPr>
              <a:t>Bimodal Binding Energy Distributions</a:t>
            </a:r>
          </a:p>
        </p:txBody>
      </p:sp>
      <p:sp>
        <p:nvSpPr>
          <p:cNvPr id="201734" name="Text Box 34"/>
          <p:cNvSpPr txBox="1">
            <a:spLocks noChangeArrowheads="1"/>
          </p:cNvSpPr>
          <p:nvPr/>
        </p:nvSpPr>
        <p:spPr bwMode="auto">
          <a:xfrm>
            <a:off x="2489201" y="3505201"/>
            <a:ext cx="394028" cy="19470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p>
            <a:pPr defTabSz="457153" eaLnBrk="1" hangingPunct="1">
              <a:buClr>
                <a:srgbClr val="000000"/>
              </a:buClr>
              <a:buSzPct val="100000"/>
            </a:pPr>
            <a:r>
              <a:rPr lang="en-US" sz="1000" baseline="-25000">
                <a:solidFill>
                  <a:srgbClr val="FF0000"/>
                </a:solidFill>
                <a:latin typeface="Symbol" charset="0"/>
                <a:ea typeface="ＭＳ Ｐゴシック" charset="0"/>
                <a:cs typeface="ＭＳ Ｐゴシック" charset="0"/>
              </a:rPr>
              <a:t>l=0.5</a:t>
            </a:r>
            <a:endParaRPr lang="en-US" sz="1000" baseline="-25000">
              <a:solidFill>
                <a:srgbClr val="FF0000"/>
              </a:solidFill>
              <a:latin typeface="Times New Roman" charset="0"/>
              <a:ea typeface="ＭＳ Ｐゴシック" charset="0"/>
              <a:cs typeface="ＭＳ Ｐゴシック" charset="0"/>
            </a:endParaRPr>
          </a:p>
        </p:txBody>
      </p:sp>
      <p:sp>
        <p:nvSpPr>
          <p:cNvPr id="201735" name="Text Box 35"/>
          <p:cNvSpPr txBox="1">
            <a:spLocks noChangeArrowheads="1"/>
          </p:cNvSpPr>
          <p:nvPr/>
        </p:nvSpPr>
        <p:spPr bwMode="auto">
          <a:xfrm>
            <a:off x="2057400" y="3489326"/>
            <a:ext cx="384910" cy="19470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p>
            <a:pPr defTabSz="457153" eaLnBrk="1" hangingPunct="1">
              <a:buClr>
                <a:srgbClr val="000000"/>
              </a:buClr>
              <a:buSzPct val="100000"/>
            </a:pPr>
            <a:r>
              <a:rPr lang="en-US" sz="1000" baseline="-25000">
                <a:solidFill>
                  <a:srgbClr val="CC3300"/>
                </a:solidFill>
                <a:latin typeface="Symbol" charset="0"/>
                <a:ea typeface="ＭＳ Ｐゴシック" charset="0"/>
                <a:cs typeface="ＭＳ Ｐゴシック" charset="0"/>
              </a:rPr>
              <a:t>l=0.6</a:t>
            </a:r>
            <a:endParaRPr lang="en-US" sz="1000" baseline="-25000">
              <a:solidFill>
                <a:srgbClr val="CC3300"/>
              </a:solidFill>
              <a:latin typeface="Times New Roman" charset="0"/>
              <a:ea typeface="ＭＳ Ｐゴシック" charset="0"/>
              <a:cs typeface="ＭＳ Ｐゴシック" charset="0"/>
            </a:endParaRPr>
          </a:p>
        </p:txBody>
      </p:sp>
      <p:pic>
        <p:nvPicPr>
          <p:cNvPr id="201736" name="Picture 24" descr="replica3_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1" y="914400"/>
            <a:ext cx="4343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4" name="Title 1"/>
          <p:cNvSpPr>
            <a:spLocks noGrp="1"/>
          </p:cNvSpPr>
          <p:nvPr>
            <p:ph type="title" idx="4294967295"/>
          </p:nvPr>
        </p:nvSpPr>
        <p:spPr>
          <a:xfrm>
            <a:off x="457200" y="-260350"/>
            <a:ext cx="8229600" cy="1143000"/>
          </a:xfrm>
        </p:spPr>
        <p:txBody>
          <a:bodyPr lIns="89991" tIns="46795" rIns="89991" bIns="46795"/>
          <a:lstStyle/>
          <a:p>
            <a:pPr defTabSz="457153" eaLnBrk="1" hangingPunct="1">
              <a:defRPr/>
            </a:pPr>
            <a:r>
              <a:rPr lang="en-US" sz="2800">
                <a:solidFill>
                  <a:srgbClr val="0033CC"/>
                </a:solidFill>
                <a:latin typeface="Times New Roman" pitchFamily="18" charset="0"/>
              </a:rPr>
              <a:t>Transition from unbound to bound state is sharp</a:t>
            </a:r>
          </a:p>
        </p:txBody>
      </p:sp>
      <p:sp>
        <p:nvSpPr>
          <p:cNvPr id="201738" name="TextBox 19"/>
          <p:cNvSpPr txBox="1">
            <a:spLocks noChangeArrowheads="1"/>
          </p:cNvSpPr>
          <p:nvPr/>
        </p:nvSpPr>
        <p:spPr bwMode="auto">
          <a:xfrm>
            <a:off x="2057401" y="1219200"/>
            <a:ext cx="838200" cy="235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defTabSz="457153" eaLnBrk="1" hangingPunct="1">
              <a:buClr>
                <a:srgbClr val="000000"/>
              </a:buClr>
              <a:buSzPct val="100000"/>
            </a:pPr>
            <a:r>
              <a:rPr lang="en-US" sz="1400" b="1" baseline="-25000">
                <a:solidFill>
                  <a:srgbClr val="FF0000"/>
                </a:solidFill>
                <a:latin typeface="Calibri" charset="0"/>
                <a:ea typeface="ＭＳ Ｐゴシック" charset="0"/>
                <a:cs typeface="ＭＳ Ｐゴシック" charset="0"/>
              </a:rPr>
              <a:t>bound</a:t>
            </a:r>
          </a:p>
        </p:txBody>
      </p:sp>
      <p:cxnSp>
        <p:nvCxnSpPr>
          <p:cNvPr id="22" name="Straight Arrow Connector 21"/>
          <p:cNvCxnSpPr/>
          <p:nvPr/>
        </p:nvCxnSpPr>
        <p:spPr>
          <a:xfrm>
            <a:off x="2286000" y="1600200"/>
            <a:ext cx="0" cy="2095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1740" name="TextBox 24"/>
          <p:cNvSpPr txBox="1">
            <a:spLocks noChangeArrowheads="1"/>
          </p:cNvSpPr>
          <p:nvPr/>
        </p:nvSpPr>
        <p:spPr bwMode="auto">
          <a:xfrm>
            <a:off x="3352800" y="1981201"/>
            <a:ext cx="1143000" cy="235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defTabSz="457153" eaLnBrk="1" hangingPunct="1">
              <a:buClr>
                <a:srgbClr val="000000"/>
              </a:buClr>
              <a:buSzPct val="100000"/>
            </a:pPr>
            <a:r>
              <a:rPr lang="en-US" sz="1400" b="1" baseline="-25000">
                <a:solidFill>
                  <a:srgbClr val="FF0000"/>
                </a:solidFill>
                <a:latin typeface="Calibri" charset="0"/>
                <a:ea typeface="ＭＳ Ｐゴシック" charset="0"/>
                <a:cs typeface="ＭＳ Ｐゴシック" charset="0"/>
              </a:rPr>
              <a:t>unbound</a:t>
            </a:r>
          </a:p>
        </p:txBody>
      </p:sp>
      <p:cxnSp>
        <p:nvCxnSpPr>
          <p:cNvPr id="33" name="Straight Arrow Connector 32"/>
          <p:cNvCxnSpPr/>
          <p:nvPr/>
        </p:nvCxnSpPr>
        <p:spPr>
          <a:xfrm flipV="1">
            <a:off x="1143000" y="1866901"/>
            <a:ext cx="0" cy="190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201742" name="Picture 4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2000" y="4724400"/>
            <a:ext cx="32004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43" name="TextBox 44"/>
          <p:cNvSpPr txBox="1">
            <a:spLocks noChangeArrowheads="1"/>
          </p:cNvSpPr>
          <p:nvPr/>
        </p:nvSpPr>
        <p:spPr bwMode="auto">
          <a:xfrm>
            <a:off x="1981201" y="646114"/>
            <a:ext cx="1600200" cy="259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defTabSz="457153" eaLnBrk="1" hangingPunct="1">
              <a:buClr>
                <a:srgbClr val="000000"/>
              </a:buClr>
              <a:buSzPct val="100000"/>
            </a:pPr>
            <a:r>
              <a:rPr lang="en-US" sz="1600" b="1" baseline="-25000">
                <a:solidFill>
                  <a:srgbClr val="000000"/>
                </a:solidFill>
                <a:latin typeface="Calibri" charset="0"/>
                <a:ea typeface="ＭＳ Ｐゴシック" charset="0"/>
                <a:cs typeface="ＭＳ Ｐゴシック" charset="0"/>
              </a:rPr>
              <a:t>ligand 2 (replica 10)</a:t>
            </a:r>
          </a:p>
        </p:txBody>
      </p:sp>
      <p:sp>
        <p:nvSpPr>
          <p:cNvPr id="201744" name="Rectangle 17"/>
          <p:cNvSpPr>
            <a:spLocks noChangeArrowheads="1"/>
          </p:cNvSpPr>
          <p:nvPr/>
        </p:nvSpPr>
        <p:spPr bwMode="auto">
          <a:xfrm>
            <a:off x="4953000" y="1047751"/>
            <a:ext cx="228600" cy="1447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p>
            <a:pPr defTabSz="457153" eaLnBrk="1" hangingPunct="1">
              <a:buClr>
                <a:srgbClr val="000000"/>
              </a:buClr>
              <a:buSzPct val="100000"/>
            </a:pPr>
            <a:endParaRPr lang="en-US" sz="1800" baseline="-25000">
              <a:solidFill>
                <a:srgbClr val="000000"/>
              </a:solidFill>
              <a:latin typeface="Arial" charset="0"/>
              <a:ea typeface="ＭＳ Ｐゴシック" charset="0"/>
              <a:cs typeface="ＭＳ Ｐゴシック" charset="0"/>
            </a:endParaRPr>
          </a:p>
        </p:txBody>
      </p:sp>
      <p:sp>
        <p:nvSpPr>
          <p:cNvPr id="201745" name="Rectangle 18"/>
          <p:cNvSpPr>
            <a:spLocks noChangeArrowheads="1"/>
          </p:cNvSpPr>
          <p:nvPr/>
        </p:nvSpPr>
        <p:spPr bwMode="auto">
          <a:xfrm>
            <a:off x="2667000" y="2514601"/>
            <a:ext cx="24384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p>
            <a:pPr defTabSz="457153" eaLnBrk="1" hangingPunct="1">
              <a:buClr>
                <a:srgbClr val="000000"/>
              </a:buClr>
              <a:buSzPct val="100000"/>
            </a:pPr>
            <a:endParaRPr lang="en-US" sz="1800" baseline="-25000">
              <a:solidFill>
                <a:srgbClr val="000000"/>
              </a:solidFill>
              <a:latin typeface="Arial" charset="0"/>
              <a:ea typeface="ＭＳ Ｐゴシック" charset="0"/>
              <a:cs typeface="ＭＳ Ｐゴシック" charset="0"/>
            </a:endParaRPr>
          </a:p>
        </p:txBody>
      </p:sp>
      <p:sp>
        <p:nvSpPr>
          <p:cNvPr id="201746" name="Line 5"/>
          <p:cNvSpPr>
            <a:spLocks noChangeShapeType="1"/>
          </p:cNvSpPr>
          <p:nvPr/>
        </p:nvSpPr>
        <p:spPr bwMode="auto">
          <a:xfrm>
            <a:off x="457200" y="600075"/>
            <a:ext cx="8001000" cy="1588"/>
          </a:xfrm>
          <a:prstGeom prst="line">
            <a:avLst/>
          </a:prstGeom>
          <a:noFill/>
          <a:ln w="54720">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0" tIns="45715" rIns="91430" bIns="45715"/>
          <a:lstStyle/>
          <a:p>
            <a:pPr defTabSz="457153" eaLnBrk="1" hangingPunct="1">
              <a:buClr>
                <a:srgbClr val="000000"/>
              </a:buClr>
              <a:buSzPct val="100000"/>
            </a:pPr>
            <a:endParaRPr lang="en-US" sz="1800" baseline="-25000">
              <a:solidFill>
                <a:srgbClr val="FFFFFF"/>
              </a:solidFill>
              <a:latin typeface="Arial" charset="0"/>
              <a:ea typeface="ＭＳ Ｐゴシック" charset="0"/>
              <a:cs typeface="ＭＳ Ｐゴシック" charset="0"/>
            </a:endParaRPr>
          </a:p>
        </p:txBody>
      </p:sp>
      <p:pic>
        <p:nvPicPr>
          <p:cNvPr id="10263" name="movie_walker10_11_ribbon4.mpeg" descr="/Users/ronlevy/Desktop/ACS Philadelphia 082012/movie_walker10_11_ribbon4.mpeg">
            <a:hlinkClick r:id="" action="ppaction://media"/>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8">
            <a:extLst>
              <a:ext uri="{28A0092B-C50C-407E-A947-70E740481C1C}">
                <a14:useLocalDpi xmlns:a14="http://schemas.microsoft.com/office/drawing/2010/main" val="0"/>
              </a:ext>
            </a:extLst>
          </a:blip>
          <a:srcRect/>
          <a:stretch>
            <a:fillRect/>
          </a:stretch>
        </p:blipFill>
        <p:spPr bwMode="auto">
          <a:xfrm>
            <a:off x="5127626" y="1084264"/>
            <a:ext cx="3786188"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48" name="TextBox 24"/>
          <p:cNvSpPr txBox="1">
            <a:spLocks noChangeArrowheads="1"/>
          </p:cNvSpPr>
          <p:nvPr/>
        </p:nvSpPr>
        <p:spPr bwMode="auto">
          <a:xfrm>
            <a:off x="838200" y="1981201"/>
            <a:ext cx="1143000" cy="235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defTabSz="457153" eaLnBrk="1" hangingPunct="1">
              <a:buClr>
                <a:srgbClr val="000000"/>
              </a:buClr>
              <a:buSzPct val="100000"/>
            </a:pPr>
            <a:r>
              <a:rPr lang="en-US" sz="1400" b="1" baseline="-25000">
                <a:solidFill>
                  <a:srgbClr val="FF0000"/>
                </a:solidFill>
                <a:latin typeface="Calibri" charset="0"/>
                <a:ea typeface="ＭＳ Ｐゴシック" charset="0"/>
                <a:cs typeface="ＭＳ Ｐゴシック" charset="0"/>
              </a:rPr>
              <a:t>unbound</a:t>
            </a:r>
          </a:p>
        </p:txBody>
      </p:sp>
      <p:cxnSp>
        <p:nvCxnSpPr>
          <p:cNvPr id="2" name="Straight Arrow Connector 32"/>
          <p:cNvCxnSpPr/>
          <p:nvPr/>
        </p:nvCxnSpPr>
        <p:spPr>
          <a:xfrm flipV="1">
            <a:off x="3657600" y="1828800"/>
            <a:ext cx="0" cy="190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1750" name="Text Box 27"/>
          <p:cNvSpPr txBox="1">
            <a:spLocks noChangeArrowheads="1"/>
          </p:cNvSpPr>
          <p:nvPr/>
        </p:nvSpPr>
        <p:spPr bwMode="auto">
          <a:xfrm rot="-5400000">
            <a:off x="58331" y="1457558"/>
            <a:ext cx="770751" cy="215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p>
            <a:pPr defTabSz="457153" eaLnBrk="1" hangingPunct="1">
              <a:buClr>
                <a:srgbClr val="000000"/>
              </a:buClr>
              <a:buSzPct val="100000"/>
            </a:pPr>
            <a:r>
              <a:rPr lang="en-US" sz="1200" baseline="-25000">
                <a:solidFill>
                  <a:srgbClr val="000000"/>
                </a:solidFill>
                <a:latin typeface="Symbol" charset="0"/>
                <a:ea typeface="ＭＳ Ｐゴシック" charset="0"/>
                <a:cs typeface="ＭＳ Ｐゴシック" charset="0"/>
              </a:rPr>
              <a:t>D</a:t>
            </a:r>
            <a:r>
              <a:rPr lang="en-US" sz="1200" i="1" baseline="-25000">
                <a:solidFill>
                  <a:srgbClr val="000000"/>
                </a:solidFill>
                <a:latin typeface="Times New Roman" charset="0"/>
                <a:ea typeface="ＭＳ Ｐゴシック" charset="0"/>
                <a:cs typeface="ＭＳ Ｐゴシック" charset="0"/>
              </a:rPr>
              <a:t>E </a:t>
            </a:r>
            <a:r>
              <a:rPr lang="en-US" sz="1200" baseline="-25000">
                <a:solidFill>
                  <a:srgbClr val="000000"/>
                </a:solidFill>
                <a:latin typeface="Times New Roman" charset="0"/>
                <a:ea typeface="ＭＳ Ｐゴシック" charset="0"/>
                <a:cs typeface="ＭＳ Ｐゴシック" charset="0"/>
              </a:rPr>
              <a:t>[kcal/mol]</a:t>
            </a:r>
            <a:endParaRPr lang="en-US" sz="1200" i="1" baseline="-25000">
              <a:solidFill>
                <a:srgbClr val="000000"/>
              </a:solidFill>
              <a:latin typeface="Times New Roman" charset="0"/>
              <a:ea typeface="ＭＳ Ｐゴシック" charset="0"/>
              <a:cs typeface="ＭＳ Ｐゴシック" charset="0"/>
            </a:endParaRPr>
          </a:p>
        </p:txBody>
      </p:sp>
      <p:sp>
        <p:nvSpPr>
          <p:cNvPr id="201751" name="Text Box 28"/>
          <p:cNvSpPr txBox="1">
            <a:spLocks noChangeArrowheads="1"/>
          </p:cNvSpPr>
          <p:nvPr/>
        </p:nvSpPr>
        <p:spPr bwMode="auto">
          <a:xfrm>
            <a:off x="2011364" y="2514600"/>
            <a:ext cx="559906" cy="215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p>
            <a:pPr defTabSz="457153" eaLnBrk="1" hangingPunct="1">
              <a:buClr>
                <a:srgbClr val="000000"/>
              </a:buClr>
              <a:buSzPct val="100000"/>
            </a:pPr>
            <a:r>
              <a:rPr lang="en-US" sz="1200" baseline="-25000">
                <a:solidFill>
                  <a:srgbClr val="000000"/>
                </a:solidFill>
                <a:latin typeface="Times New Roman" charset="0"/>
                <a:ea typeface="ＭＳ Ｐゴシック" charset="0"/>
                <a:cs typeface="ＭＳ Ｐゴシック" charset="0"/>
              </a:rPr>
              <a:t>time [ps]</a:t>
            </a:r>
            <a:endParaRPr lang="en-US" sz="1200" i="1" baseline="-25000">
              <a:solidFill>
                <a:srgbClr val="000000"/>
              </a:solidFill>
              <a:latin typeface="Times New Roman" charset="0"/>
              <a:ea typeface="ＭＳ Ｐゴシック" charset="0"/>
              <a:cs typeface="ＭＳ Ｐゴシック" charset="0"/>
            </a:endParaRPr>
          </a:p>
        </p:txBody>
      </p:sp>
      <p:sp>
        <p:nvSpPr>
          <p:cNvPr id="201752" name="Text Box 31"/>
          <p:cNvSpPr txBox="1">
            <a:spLocks noChangeArrowheads="1"/>
          </p:cNvSpPr>
          <p:nvPr/>
        </p:nvSpPr>
        <p:spPr bwMode="auto">
          <a:xfrm rot="-5400000">
            <a:off x="396083" y="5607283"/>
            <a:ext cx="1066800" cy="2154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p>
            <a:pPr defTabSz="457153" eaLnBrk="1" hangingPunct="1">
              <a:buClr>
                <a:srgbClr val="000000"/>
              </a:buClr>
              <a:buSzPct val="100000"/>
            </a:pPr>
            <a:r>
              <a:rPr lang="en-US" sz="1200" baseline="-25000">
                <a:solidFill>
                  <a:srgbClr val="000000"/>
                </a:solidFill>
                <a:latin typeface="Symbol" charset="0"/>
                <a:ea typeface="ＭＳ Ｐゴシック" charset="0"/>
                <a:cs typeface="ＭＳ Ｐゴシック" charset="0"/>
              </a:rPr>
              <a:t>% </a:t>
            </a:r>
            <a:r>
              <a:rPr lang="en-US" sz="1200" baseline="-25000">
                <a:solidFill>
                  <a:srgbClr val="000000"/>
                </a:solidFill>
                <a:latin typeface="Times New Roman" charset="0"/>
                <a:ea typeface="ＭＳ Ｐゴシック" charset="0"/>
                <a:cs typeface="ＭＳ Ｐゴシック" charset="0"/>
              </a:rPr>
              <a:t>Bound</a:t>
            </a:r>
            <a:endParaRPr lang="en-US" sz="1200" i="1" baseline="-25000">
              <a:solidFill>
                <a:srgbClr val="000000"/>
              </a:solidFill>
              <a:latin typeface="Times New Roman" charset="0"/>
              <a:ea typeface="ＭＳ Ｐゴシック" charset="0"/>
              <a:cs typeface="ＭＳ Ｐゴシック" charset="0"/>
            </a:endParaRPr>
          </a:p>
        </p:txBody>
      </p:sp>
      <p:sp>
        <p:nvSpPr>
          <p:cNvPr id="30743" name="Text Box 32"/>
          <p:cNvSpPr txBox="1">
            <a:spLocks noChangeArrowheads="1"/>
          </p:cNvSpPr>
          <p:nvPr/>
        </p:nvSpPr>
        <p:spPr bwMode="auto">
          <a:xfrm>
            <a:off x="4191000" y="3962400"/>
            <a:ext cx="46482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marL="115888" indent="-115888" eaLnBrk="0" hangingPunct="0">
              <a:defRPr baseline="-25000">
                <a:solidFill>
                  <a:schemeClr val="bg1"/>
                </a:solidFill>
                <a:latin typeface="Arial" charset="0"/>
              </a:defRPr>
            </a:lvl1pPr>
            <a:lvl2pPr eaLnBrk="0" hangingPunct="0">
              <a:defRPr baseline="-25000">
                <a:solidFill>
                  <a:schemeClr val="bg1"/>
                </a:solidFill>
                <a:latin typeface="Arial" charset="0"/>
              </a:defRPr>
            </a:lvl2pPr>
            <a:lvl3pPr eaLnBrk="0" hangingPunct="0">
              <a:defRPr baseline="-25000">
                <a:solidFill>
                  <a:schemeClr val="bg1"/>
                </a:solidFill>
                <a:latin typeface="Arial" charset="0"/>
              </a:defRPr>
            </a:lvl3pPr>
            <a:lvl4pPr eaLnBrk="0" hangingPunct="0">
              <a:defRPr baseline="-25000">
                <a:solidFill>
                  <a:schemeClr val="bg1"/>
                </a:solidFill>
                <a:latin typeface="Arial" charset="0"/>
              </a:defRPr>
            </a:lvl4pPr>
            <a:lvl5pPr eaLnBrk="0" hangingPunct="0">
              <a:defRPr baseline="-25000">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Times New Roman" pitchFamily="16" charset="0"/>
              <a:defRPr baseline="-25000">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Times New Roman" pitchFamily="16" charset="0"/>
              <a:defRPr baseline="-25000">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Times New Roman" pitchFamily="16" charset="0"/>
              <a:defRPr baseline="-25000">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Times New Roman" pitchFamily="16" charset="0"/>
              <a:defRPr baseline="-25000">
                <a:solidFill>
                  <a:schemeClr val="bg1"/>
                </a:solidFill>
                <a:latin typeface="Arial" charset="0"/>
              </a:defRPr>
            </a:lvl9pPr>
          </a:lstStyle>
          <a:p>
            <a:pPr marL="285720" indent="-285720" defTabSz="457153" eaLnBrk="1" hangingPunct="1">
              <a:buClr>
                <a:srgbClr val="000000"/>
              </a:buClr>
              <a:buSzPct val="100000"/>
              <a:buFont typeface="Arial" pitchFamily="34" charset="0"/>
              <a:buChar char="•"/>
              <a:defRPr/>
            </a:pPr>
            <a:r>
              <a:rPr lang="en-US" sz="1800" baseline="0" dirty="0">
                <a:solidFill>
                  <a:srgbClr val="000000"/>
                </a:solidFill>
                <a:latin typeface="Times New Roman" pitchFamily="16" charset="0"/>
                <a:ea typeface="ＭＳ Ｐゴシック" charset="0"/>
                <a:cs typeface="ＭＳ Ｐゴシック" charset="0"/>
              </a:rPr>
              <a:t>Steep binding curve - pseudo phase transition, like protein folding</a:t>
            </a:r>
          </a:p>
          <a:p>
            <a:pPr marL="285720" indent="-285720" defTabSz="457153" eaLnBrk="1" hangingPunct="1">
              <a:buClr>
                <a:srgbClr val="000000"/>
              </a:buClr>
              <a:buSzPct val="100000"/>
              <a:buFont typeface="Arial" pitchFamily="34" charset="0"/>
              <a:buChar char="•"/>
              <a:defRPr/>
            </a:pPr>
            <a:endParaRPr lang="en-US" sz="1800" baseline="0" dirty="0">
              <a:solidFill>
                <a:srgbClr val="000000"/>
              </a:solidFill>
              <a:latin typeface="Times New Roman" pitchFamily="16" charset="0"/>
              <a:ea typeface="ＭＳ Ｐゴシック" charset="0"/>
              <a:cs typeface="ＭＳ Ｐゴシック" charset="0"/>
            </a:endParaRPr>
          </a:p>
          <a:p>
            <a:pPr marL="285720" indent="-285720" defTabSz="457153" eaLnBrk="1" hangingPunct="1">
              <a:buClr>
                <a:srgbClr val="000000"/>
              </a:buClr>
              <a:buSzPct val="100000"/>
              <a:buFont typeface="Arial" pitchFamily="34" charset="0"/>
              <a:buChar char="•"/>
              <a:defRPr/>
            </a:pPr>
            <a:r>
              <a:rPr lang="en-US" sz="1800" baseline="0" dirty="0">
                <a:solidFill>
                  <a:srgbClr val="000000"/>
                </a:solidFill>
                <a:latin typeface="Times New Roman" pitchFamily="16" charset="0"/>
                <a:ea typeface="ＭＳ Ｐゴシック" charset="0"/>
                <a:cs typeface="ＭＳ Ｐゴシック" charset="0"/>
              </a:rPr>
              <a:t>Convergence depends on the number of independent transitions between bound and unbound states at the binding curve midpoint</a:t>
            </a:r>
          </a:p>
          <a:p>
            <a:pPr defTabSz="457153" eaLnBrk="1" hangingPunct="1">
              <a:buClr>
                <a:srgbClr val="000000"/>
              </a:buClr>
              <a:buSzPct val="100000"/>
              <a:buFontTx/>
              <a:buChar char="•"/>
              <a:defRPr/>
            </a:pPr>
            <a:endParaRPr lang="en-US" sz="1800" baseline="0" dirty="0">
              <a:solidFill>
                <a:srgbClr val="000000"/>
              </a:solidFill>
              <a:latin typeface="Times New Roman" pitchFamily="16" charset="0"/>
              <a:ea typeface="ＭＳ Ｐゴシック" charset="0"/>
              <a:cs typeface="ＭＳ Ｐゴシック" charset="0"/>
            </a:endParaRPr>
          </a:p>
          <a:p>
            <a:pPr marL="285720" indent="-285720" defTabSz="457153" eaLnBrk="1" hangingPunct="1">
              <a:buClr>
                <a:srgbClr val="000000"/>
              </a:buClr>
              <a:buSzPct val="100000"/>
              <a:buFont typeface="Arial" pitchFamily="34" charset="0"/>
              <a:buChar char="•"/>
              <a:defRPr/>
            </a:pPr>
            <a:r>
              <a:rPr lang="en-US" sz="1800" baseline="0" dirty="0">
                <a:solidFill>
                  <a:srgbClr val="000000"/>
                </a:solidFill>
                <a:latin typeface="Times New Roman" pitchFamily="16" charset="0"/>
                <a:ea typeface="ＭＳ Ｐゴシック" charset="0"/>
                <a:cs typeface="ＭＳ Ｐゴシック" charset="0"/>
              </a:rPr>
              <a:t>Accelerated conformational sampling techniques required (Yang 2008, Straub 2011) </a:t>
            </a:r>
          </a:p>
          <a:p>
            <a:pPr marL="285720" indent="-285720" defTabSz="457153" eaLnBrk="1" hangingPunct="1">
              <a:buClr>
                <a:srgbClr val="000000"/>
              </a:buClr>
              <a:buSzPct val="100000"/>
              <a:buFont typeface="Arial" pitchFamily="34" charset="0"/>
              <a:buChar char="•"/>
              <a:defRPr/>
            </a:pPr>
            <a:endParaRPr lang="en-US" sz="1800" baseline="0" dirty="0">
              <a:solidFill>
                <a:srgbClr val="000000"/>
              </a:solidFill>
              <a:latin typeface="Times New Roman" pitchFamily="16" charset="0"/>
              <a:ea typeface="ＭＳ Ｐゴシック" charset="0"/>
              <a:cs typeface="ＭＳ Ｐゴシック" charset="0"/>
            </a:endParaRPr>
          </a:p>
          <a:p>
            <a:pPr marL="285720" indent="-285720" defTabSz="457153" eaLnBrk="1" hangingPunct="1">
              <a:buClr>
                <a:srgbClr val="000000"/>
              </a:buClr>
              <a:buSzPct val="100000"/>
              <a:buFont typeface="Arial" pitchFamily="34" charset="0"/>
              <a:buChar char="•"/>
              <a:defRPr/>
            </a:pPr>
            <a:endParaRPr lang="en-US" sz="1800" baseline="0" dirty="0">
              <a:solidFill>
                <a:srgbClr val="000000"/>
              </a:solidFill>
              <a:latin typeface="Times New Roman" pitchFamily="16" charset="0"/>
              <a:ea typeface="ＭＳ Ｐゴシック" charset="0"/>
              <a:cs typeface="ＭＳ Ｐゴシック" charset="0"/>
            </a:endParaRPr>
          </a:p>
        </p:txBody>
      </p:sp>
      <p:sp>
        <p:nvSpPr>
          <p:cNvPr id="201754" name="Text Box 38"/>
          <p:cNvSpPr txBox="1">
            <a:spLocks noChangeArrowheads="1"/>
          </p:cNvSpPr>
          <p:nvPr/>
        </p:nvSpPr>
        <p:spPr bwMode="auto">
          <a:xfrm>
            <a:off x="1371600" y="3184526"/>
            <a:ext cx="384910" cy="19470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p>
            <a:pPr defTabSz="457153" eaLnBrk="1" hangingPunct="1">
              <a:buClr>
                <a:srgbClr val="000000"/>
              </a:buClr>
              <a:buSzPct val="100000"/>
            </a:pPr>
            <a:r>
              <a:rPr lang="en-US" sz="1000" baseline="-25000">
                <a:solidFill>
                  <a:srgbClr val="000000"/>
                </a:solidFill>
                <a:latin typeface="Symbol" charset="0"/>
                <a:ea typeface="ＭＳ Ｐゴシック" charset="0"/>
                <a:cs typeface="ＭＳ Ｐゴシック" charset="0"/>
              </a:rPr>
              <a:t>l=0.8</a:t>
            </a:r>
            <a:endParaRPr lang="en-US" sz="1000" baseline="-25000">
              <a:solidFill>
                <a:srgbClr val="000000"/>
              </a:solidFill>
              <a:latin typeface="Times New Roman" charset="0"/>
              <a:ea typeface="ＭＳ Ｐゴシック" charset="0"/>
              <a:cs typeface="ＭＳ Ｐゴシック" charset="0"/>
            </a:endParaRPr>
          </a:p>
        </p:txBody>
      </p:sp>
      <p:sp>
        <p:nvSpPr>
          <p:cNvPr id="201755" name="Text Box 39"/>
          <p:cNvSpPr txBox="1">
            <a:spLocks noChangeArrowheads="1"/>
          </p:cNvSpPr>
          <p:nvPr/>
        </p:nvSpPr>
        <p:spPr bwMode="auto">
          <a:xfrm>
            <a:off x="3124200" y="3489326"/>
            <a:ext cx="384910" cy="19470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p>
            <a:pPr defTabSz="457153" eaLnBrk="1" hangingPunct="1">
              <a:buClr>
                <a:srgbClr val="000000"/>
              </a:buClr>
              <a:buSzPct val="100000"/>
            </a:pPr>
            <a:r>
              <a:rPr lang="en-US" sz="1000" baseline="-25000">
                <a:solidFill>
                  <a:srgbClr val="000000"/>
                </a:solidFill>
                <a:latin typeface="Symbol" charset="0"/>
                <a:ea typeface="ＭＳ Ｐゴシック" charset="0"/>
                <a:cs typeface="ＭＳ Ｐゴシック" charset="0"/>
              </a:rPr>
              <a:t>l=0.2</a:t>
            </a:r>
            <a:endParaRPr lang="en-US" sz="1000" baseline="-25000">
              <a:solidFill>
                <a:srgbClr val="000000"/>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0784934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3080" fill="hold"/>
                                        <p:tgtEl>
                                          <p:spTgt spid="1026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0263"/>
                </p:tgtEl>
              </p:cMediaNode>
            </p:video>
            <p:seq concurrent="1" nextAc="seek">
              <p:cTn id="8" restart="whenNotActive" fill="hold" evtFilter="cancelBubble" nodeType="interactiveSeq">
                <p:stCondLst>
                  <p:cond evt="onClick" delay="0">
                    <p:tgtEl>
                      <p:spTgt spid="1026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0263"/>
                                        </p:tgtEl>
                                      </p:cBhvr>
                                    </p:cmd>
                                  </p:childTnLst>
                                </p:cTn>
                              </p:par>
                            </p:childTnLst>
                          </p:cTn>
                        </p:par>
                      </p:childTnLst>
                    </p:cTn>
                  </p:par>
                </p:childTnLst>
              </p:cTn>
              <p:nextCondLst>
                <p:cond evt="onClick" delay="0">
                  <p:tgtEl>
                    <p:spTgt spid="1026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1"/>
            <a:ext cx="1219200" cy="777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5123" name="Title 1"/>
          <p:cNvSpPr>
            <a:spLocks/>
          </p:cNvSpPr>
          <p:nvPr/>
        </p:nvSpPr>
        <p:spPr bwMode="auto">
          <a:xfrm>
            <a:off x="1" y="-152400"/>
            <a:ext cx="8991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9991" tIns="46795" rIns="89991" bIns="46795" anchor="ctr"/>
          <a:lstStyle/>
          <a:p>
            <a:pPr algn="ctr" defTabSz="457153" eaLnBrk="1" hangingPunct="1">
              <a:defRPr/>
            </a:pPr>
            <a:r>
              <a:rPr lang="en-US" altLang="zh-CN" sz="2800">
                <a:solidFill>
                  <a:srgbClr val="0033CC"/>
                </a:solidFill>
                <a:latin typeface="Times New Roman" charset="0"/>
                <a:ea typeface="ＭＳ Ｐゴシック" charset="0"/>
                <a:cs typeface="ＭＳ Ｐゴシック" charset="0"/>
              </a:rPr>
              <a:t>2D Replica Exchange in (</a:t>
            </a:r>
            <a:r>
              <a:rPr lang="el-GR" altLang="zh-CN" sz="2800">
                <a:solidFill>
                  <a:srgbClr val="0033CC"/>
                </a:solidFill>
                <a:latin typeface="Times New Roman" charset="0"/>
                <a:ea typeface="ＭＳ Ｐゴシック" charset="0"/>
                <a:cs typeface="Times New Roman" charset="0"/>
              </a:rPr>
              <a:t>λ</a:t>
            </a:r>
            <a:r>
              <a:rPr lang="en-US" altLang="zh-CN" sz="2800">
                <a:solidFill>
                  <a:srgbClr val="0033CC"/>
                </a:solidFill>
                <a:latin typeface="Times New Roman" charset="0"/>
                <a:ea typeface="ＭＳ Ｐゴシック" charset="0"/>
                <a:cs typeface="Times New Roman" charset="0"/>
              </a:rPr>
              <a:t>,T) Space</a:t>
            </a:r>
            <a:endParaRPr lang="en-US" altLang="zh-CN" sz="2800">
              <a:solidFill>
                <a:srgbClr val="0033CC"/>
              </a:solidFill>
              <a:latin typeface="Times New Roman" charset="0"/>
              <a:ea typeface="ＭＳ Ｐゴシック" charset="0"/>
              <a:cs typeface="ＭＳ Ｐゴシック" charset="0"/>
            </a:endParaRPr>
          </a:p>
        </p:txBody>
      </p:sp>
      <p:sp>
        <p:nvSpPr>
          <p:cNvPr id="5124" name="Line 5"/>
          <p:cNvSpPr>
            <a:spLocks noChangeShapeType="1"/>
          </p:cNvSpPr>
          <p:nvPr/>
        </p:nvSpPr>
        <p:spPr bwMode="auto">
          <a:xfrm>
            <a:off x="228600" y="762000"/>
            <a:ext cx="8610600" cy="0"/>
          </a:xfrm>
          <a:prstGeom prst="line">
            <a:avLst/>
          </a:prstGeom>
          <a:noFill/>
          <a:ln w="54720">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1430" tIns="45715" rIns="91430" bIns="45715"/>
          <a:lstStyle/>
          <a:p>
            <a:pPr defTabSz="457153" eaLnBrk="1" hangingPunct="1">
              <a:buClr>
                <a:srgbClr val="000000"/>
              </a:buClr>
              <a:buSzPct val="100000"/>
              <a:defRPr/>
            </a:pPr>
            <a:endParaRPr lang="en-US" sz="1800" baseline="-25000">
              <a:solidFill>
                <a:srgbClr val="FFFFFF"/>
              </a:solidFill>
              <a:latin typeface="Arial" charset="0"/>
              <a:ea typeface="ＭＳ Ｐゴシック" charset="0"/>
              <a:cs typeface="ＭＳ Ｐゴシック" charset="0"/>
            </a:endParaRPr>
          </a:p>
        </p:txBody>
      </p:sp>
      <p:sp>
        <p:nvSpPr>
          <p:cNvPr id="5125" name="Text Box 5"/>
          <p:cNvSpPr txBox="1">
            <a:spLocks noChangeArrowheads="1"/>
          </p:cNvSpPr>
          <p:nvPr/>
        </p:nvSpPr>
        <p:spPr bwMode="auto">
          <a:xfrm>
            <a:off x="4343400" y="947738"/>
            <a:ext cx="4267200" cy="65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5" rIns="91430" bIns="45715">
            <a:spAutoFit/>
          </a:bodyPr>
          <a:lstStyle>
            <a:lvl1pPr marL="112713" indent="-112713">
              <a:defRPr>
                <a:solidFill>
                  <a:schemeClr val="tx1"/>
                </a:solidFill>
                <a:latin typeface="Arial" charset="0"/>
                <a:ea typeface="ＭＳ Ｐゴシック" charset="0"/>
              </a:defRPr>
            </a:lvl1pPr>
            <a:lvl2pPr>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1" hangingPunct="1">
              <a:buFontTx/>
              <a:buChar char="•"/>
              <a:defRPr/>
            </a:pPr>
            <a:r>
              <a:rPr lang="en-US" sz="1800" dirty="0">
                <a:solidFill>
                  <a:srgbClr val="000000"/>
                </a:solidFill>
                <a:latin typeface="Times New Roman" charset="0"/>
                <a:cs typeface="ＭＳ Ｐゴシック" charset="0"/>
              </a:rPr>
              <a:t>Simultaneous exchanges in temperature and alchemical parameters.</a:t>
            </a:r>
          </a:p>
        </p:txBody>
      </p:sp>
      <p:sp>
        <p:nvSpPr>
          <p:cNvPr id="5229" name="Text Box 109"/>
          <p:cNvSpPr txBox="1">
            <a:spLocks noChangeArrowheads="1"/>
          </p:cNvSpPr>
          <p:nvPr/>
        </p:nvSpPr>
        <p:spPr bwMode="auto">
          <a:xfrm>
            <a:off x="4248151" y="1500188"/>
            <a:ext cx="3149600" cy="6529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991" tIns="46795" rIns="89991" bIns="46795">
            <a:spAutoFit/>
          </a:bodyPr>
          <a:lstStyle>
            <a:lvl1pPr marL="231775" indent="-128588" eaLnBrk="0" hangingPunct="0">
              <a:tabLst>
                <a:tab pos="333375" algn="l"/>
                <a:tab pos="688975" algn="l"/>
                <a:tab pos="1146175" algn="l"/>
                <a:tab pos="1603375" algn="l"/>
                <a:tab pos="2060575" algn="l"/>
                <a:tab pos="2517775" algn="l"/>
                <a:tab pos="2974975" algn="l"/>
                <a:tab pos="3432175" algn="l"/>
                <a:tab pos="3889375" algn="l"/>
                <a:tab pos="4346575" algn="l"/>
                <a:tab pos="4803775" algn="l"/>
                <a:tab pos="5260975" algn="l"/>
                <a:tab pos="5718175" algn="l"/>
                <a:tab pos="6175375" algn="l"/>
                <a:tab pos="6632575" algn="l"/>
                <a:tab pos="7089775" algn="l"/>
                <a:tab pos="7546975" algn="l"/>
                <a:tab pos="8004175" algn="l"/>
                <a:tab pos="8461375" algn="l"/>
                <a:tab pos="8918575" algn="l"/>
                <a:tab pos="9375775" algn="l"/>
              </a:tabLst>
              <a:defRPr baseline="-25000">
                <a:solidFill>
                  <a:schemeClr val="bg1"/>
                </a:solidFill>
                <a:latin typeface="Arial" charset="0"/>
                <a:ea typeface="ＭＳ Ｐゴシック" charset="0"/>
                <a:cs typeface="ＭＳ Ｐゴシック" charset="0"/>
              </a:defRPr>
            </a:lvl1pPr>
            <a:lvl2pPr eaLnBrk="0" hangingPunct="0">
              <a:tabLst>
                <a:tab pos="333375" algn="l"/>
                <a:tab pos="688975" algn="l"/>
                <a:tab pos="1146175" algn="l"/>
                <a:tab pos="1603375" algn="l"/>
                <a:tab pos="2060575" algn="l"/>
                <a:tab pos="2517775" algn="l"/>
                <a:tab pos="2974975" algn="l"/>
                <a:tab pos="3432175" algn="l"/>
                <a:tab pos="3889375" algn="l"/>
                <a:tab pos="4346575" algn="l"/>
                <a:tab pos="4803775" algn="l"/>
                <a:tab pos="5260975" algn="l"/>
                <a:tab pos="5718175" algn="l"/>
                <a:tab pos="6175375" algn="l"/>
                <a:tab pos="6632575" algn="l"/>
                <a:tab pos="7089775" algn="l"/>
                <a:tab pos="7546975" algn="l"/>
                <a:tab pos="8004175" algn="l"/>
                <a:tab pos="8461375" algn="l"/>
                <a:tab pos="8918575" algn="l"/>
                <a:tab pos="9375775" algn="l"/>
              </a:tabLst>
              <a:defRPr baseline="-25000">
                <a:solidFill>
                  <a:schemeClr val="bg1"/>
                </a:solidFill>
                <a:latin typeface="Arial" charset="0"/>
                <a:ea typeface="ＭＳ Ｐゴシック" charset="0"/>
              </a:defRPr>
            </a:lvl2pPr>
            <a:lvl3pPr eaLnBrk="0" hangingPunct="0">
              <a:tabLst>
                <a:tab pos="333375" algn="l"/>
                <a:tab pos="688975" algn="l"/>
                <a:tab pos="1146175" algn="l"/>
                <a:tab pos="1603375" algn="l"/>
                <a:tab pos="2060575" algn="l"/>
                <a:tab pos="2517775" algn="l"/>
                <a:tab pos="2974975" algn="l"/>
                <a:tab pos="3432175" algn="l"/>
                <a:tab pos="3889375" algn="l"/>
                <a:tab pos="4346575" algn="l"/>
                <a:tab pos="4803775" algn="l"/>
                <a:tab pos="5260975" algn="l"/>
                <a:tab pos="5718175" algn="l"/>
                <a:tab pos="6175375" algn="l"/>
                <a:tab pos="6632575" algn="l"/>
                <a:tab pos="7089775" algn="l"/>
                <a:tab pos="7546975" algn="l"/>
                <a:tab pos="8004175" algn="l"/>
                <a:tab pos="8461375" algn="l"/>
                <a:tab pos="8918575" algn="l"/>
                <a:tab pos="9375775" algn="l"/>
              </a:tabLst>
              <a:defRPr baseline="-25000">
                <a:solidFill>
                  <a:schemeClr val="bg1"/>
                </a:solidFill>
                <a:latin typeface="Arial" charset="0"/>
                <a:ea typeface="ＭＳ Ｐゴシック" charset="0"/>
              </a:defRPr>
            </a:lvl3pPr>
            <a:lvl4pPr eaLnBrk="0" hangingPunct="0">
              <a:tabLst>
                <a:tab pos="333375" algn="l"/>
                <a:tab pos="688975" algn="l"/>
                <a:tab pos="1146175" algn="l"/>
                <a:tab pos="1603375" algn="l"/>
                <a:tab pos="2060575" algn="l"/>
                <a:tab pos="2517775" algn="l"/>
                <a:tab pos="2974975" algn="l"/>
                <a:tab pos="3432175" algn="l"/>
                <a:tab pos="3889375" algn="l"/>
                <a:tab pos="4346575" algn="l"/>
                <a:tab pos="4803775" algn="l"/>
                <a:tab pos="5260975" algn="l"/>
                <a:tab pos="5718175" algn="l"/>
                <a:tab pos="6175375" algn="l"/>
                <a:tab pos="6632575" algn="l"/>
                <a:tab pos="7089775" algn="l"/>
                <a:tab pos="7546975" algn="l"/>
                <a:tab pos="8004175" algn="l"/>
                <a:tab pos="8461375" algn="l"/>
                <a:tab pos="8918575" algn="l"/>
                <a:tab pos="9375775" algn="l"/>
              </a:tabLst>
              <a:defRPr baseline="-25000">
                <a:solidFill>
                  <a:schemeClr val="bg1"/>
                </a:solidFill>
                <a:latin typeface="Arial" charset="0"/>
                <a:ea typeface="ＭＳ Ｐゴシック" charset="0"/>
              </a:defRPr>
            </a:lvl4pPr>
            <a:lvl5pPr eaLnBrk="0" hangingPunct="0">
              <a:tabLst>
                <a:tab pos="333375" algn="l"/>
                <a:tab pos="688975" algn="l"/>
                <a:tab pos="1146175" algn="l"/>
                <a:tab pos="1603375" algn="l"/>
                <a:tab pos="2060575" algn="l"/>
                <a:tab pos="2517775" algn="l"/>
                <a:tab pos="2974975" algn="l"/>
                <a:tab pos="3432175" algn="l"/>
                <a:tab pos="3889375" algn="l"/>
                <a:tab pos="4346575" algn="l"/>
                <a:tab pos="4803775" algn="l"/>
                <a:tab pos="5260975" algn="l"/>
                <a:tab pos="5718175" algn="l"/>
                <a:tab pos="6175375" algn="l"/>
                <a:tab pos="6632575" algn="l"/>
                <a:tab pos="7089775" algn="l"/>
                <a:tab pos="7546975" algn="l"/>
                <a:tab pos="8004175" algn="l"/>
                <a:tab pos="8461375" algn="l"/>
                <a:tab pos="8918575" algn="l"/>
                <a:tab pos="9375775" algn="l"/>
              </a:tabLst>
              <a:defRPr baseline="-250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33375" algn="l"/>
                <a:tab pos="688975" algn="l"/>
                <a:tab pos="1146175" algn="l"/>
                <a:tab pos="1603375" algn="l"/>
                <a:tab pos="2060575" algn="l"/>
                <a:tab pos="2517775" algn="l"/>
                <a:tab pos="2974975" algn="l"/>
                <a:tab pos="3432175" algn="l"/>
                <a:tab pos="3889375" algn="l"/>
                <a:tab pos="4346575" algn="l"/>
                <a:tab pos="4803775" algn="l"/>
                <a:tab pos="5260975" algn="l"/>
                <a:tab pos="5718175" algn="l"/>
                <a:tab pos="6175375" algn="l"/>
                <a:tab pos="6632575" algn="l"/>
                <a:tab pos="7089775" algn="l"/>
                <a:tab pos="7546975" algn="l"/>
                <a:tab pos="8004175" algn="l"/>
                <a:tab pos="8461375" algn="l"/>
                <a:tab pos="8918575" algn="l"/>
                <a:tab pos="9375775" algn="l"/>
              </a:tabLst>
              <a:defRPr baseline="-250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33375" algn="l"/>
                <a:tab pos="688975" algn="l"/>
                <a:tab pos="1146175" algn="l"/>
                <a:tab pos="1603375" algn="l"/>
                <a:tab pos="2060575" algn="l"/>
                <a:tab pos="2517775" algn="l"/>
                <a:tab pos="2974975" algn="l"/>
                <a:tab pos="3432175" algn="l"/>
                <a:tab pos="3889375" algn="l"/>
                <a:tab pos="4346575" algn="l"/>
                <a:tab pos="4803775" algn="l"/>
                <a:tab pos="5260975" algn="l"/>
                <a:tab pos="5718175" algn="l"/>
                <a:tab pos="6175375" algn="l"/>
                <a:tab pos="6632575" algn="l"/>
                <a:tab pos="7089775" algn="l"/>
                <a:tab pos="7546975" algn="l"/>
                <a:tab pos="8004175" algn="l"/>
                <a:tab pos="8461375" algn="l"/>
                <a:tab pos="8918575" algn="l"/>
                <a:tab pos="9375775" algn="l"/>
              </a:tabLst>
              <a:defRPr baseline="-250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33375" algn="l"/>
                <a:tab pos="688975" algn="l"/>
                <a:tab pos="1146175" algn="l"/>
                <a:tab pos="1603375" algn="l"/>
                <a:tab pos="2060575" algn="l"/>
                <a:tab pos="2517775" algn="l"/>
                <a:tab pos="2974975" algn="l"/>
                <a:tab pos="3432175" algn="l"/>
                <a:tab pos="3889375" algn="l"/>
                <a:tab pos="4346575" algn="l"/>
                <a:tab pos="4803775" algn="l"/>
                <a:tab pos="5260975" algn="l"/>
                <a:tab pos="5718175" algn="l"/>
                <a:tab pos="6175375" algn="l"/>
                <a:tab pos="6632575" algn="l"/>
                <a:tab pos="7089775" algn="l"/>
                <a:tab pos="7546975" algn="l"/>
                <a:tab pos="8004175" algn="l"/>
                <a:tab pos="8461375" algn="l"/>
                <a:tab pos="8918575" algn="l"/>
                <a:tab pos="9375775" algn="l"/>
              </a:tabLst>
              <a:defRPr baseline="-250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33375" algn="l"/>
                <a:tab pos="688975" algn="l"/>
                <a:tab pos="1146175" algn="l"/>
                <a:tab pos="1603375" algn="l"/>
                <a:tab pos="2060575" algn="l"/>
                <a:tab pos="2517775" algn="l"/>
                <a:tab pos="2974975" algn="l"/>
                <a:tab pos="3432175" algn="l"/>
                <a:tab pos="3889375" algn="l"/>
                <a:tab pos="4346575" algn="l"/>
                <a:tab pos="4803775" algn="l"/>
                <a:tab pos="5260975" algn="l"/>
                <a:tab pos="5718175" algn="l"/>
                <a:tab pos="6175375" algn="l"/>
                <a:tab pos="6632575" algn="l"/>
                <a:tab pos="7089775" algn="l"/>
                <a:tab pos="7546975" algn="l"/>
                <a:tab pos="8004175" algn="l"/>
                <a:tab pos="8461375" algn="l"/>
                <a:tab pos="8918575" algn="l"/>
                <a:tab pos="9375775" algn="l"/>
              </a:tabLst>
              <a:defRPr baseline="-25000">
                <a:solidFill>
                  <a:schemeClr val="bg1"/>
                </a:solidFill>
                <a:latin typeface="Arial" charset="0"/>
                <a:ea typeface="ＭＳ Ｐゴシック" charset="0"/>
              </a:defRPr>
            </a:lvl9pPr>
          </a:lstStyle>
          <a:p>
            <a:pPr defTabSz="457153" eaLnBrk="1" hangingPunct="1">
              <a:buClr>
                <a:srgbClr val="000000"/>
              </a:buClr>
              <a:buFontTx/>
              <a:buChar char="•"/>
              <a:defRPr/>
            </a:pPr>
            <a:r>
              <a:rPr lang="en-US" altLang="zh-CN" sz="1800" baseline="0">
                <a:solidFill>
                  <a:srgbClr val="000000"/>
                </a:solidFill>
                <a:latin typeface="Times New Roman" charset="0"/>
              </a:rPr>
              <a:t>24 </a:t>
            </a:r>
            <a:r>
              <a:rPr lang="en-US" altLang="zh-CN" sz="1800" baseline="0">
                <a:solidFill>
                  <a:srgbClr val="000000"/>
                </a:solidFill>
                <a:latin typeface="Times New Roman" charset="0"/>
                <a:cs typeface="Times New Roman" charset="0"/>
              </a:rPr>
              <a:t>λ states, 8 temperatures</a:t>
            </a:r>
          </a:p>
          <a:p>
            <a:pPr defTabSz="457153" eaLnBrk="1" hangingPunct="1">
              <a:buClr>
                <a:srgbClr val="000000"/>
              </a:buClr>
              <a:buFontTx/>
              <a:buChar char="•"/>
              <a:defRPr/>
            </a:pPr>
            <a:r>
              <a:rPr lang="en-US" altLang="zh-CN" sz="1800" baseline="0">
                <a:solidFill>
                  <a:srgbClr val="000000"/>
                </a:solidFill>
                <a:latin typeface="Times New Roman" charset="0"/>
                <a:cs typeface="Times New Roman" charset="0"/>
              </a:rPr>
              <a:t>192 replicas in (λ,T) space </a:t>
            </a:r>
          </a:p>
        </p:txBody>
      </p:sp>
      <p:graphicFrame>
        <p:nvGraphicFramePr>
          <p:cNvPr id="5232" name="Group 112"/>
          <p:cNvGraphicFramePr>
            <a:graphicFrameLocks noGrp="1"/>
          </p:cNvGraphicFramePr>
          <p:nvPr/>
        </p:nvGraphicFramePr>
        <p:xfrm>
          <a:off x="2105026" y="1254126"/>
          <a:ext cx="1641475" cy="1785939"/>
        </p:xfrm>
        <a:graphic>
          <a:graphicData uri="http://schemas.openxmlformats.org/drawingml/2006/table">
            <a:tbl>
              <a:tblPr/>
              <a:tblGrid>
                <a:gridCol w="328613"/>
                <a:gridCol w="328612"/>
                <a:gridCol w="330200"/>
                <a:gridCol w="328613"/>
                <a:gridCol w="325437"/>
              </a:tblGrid>
              <a:tr h="357188">
                <a:tc>
                  <a:txBody>
                    <a:bodyPr/>
                    <a:lstStyle/>
                    <a:p>
                      <a:pPr marL="0" marR="0" lvl="0" indent="0" algn="l" defTabSz="457200" rtl="0" eaLnBrk="1" fontAlgn="base" latinLnBrk="0" hangingPunct="1">
                        <a:lnSpc>
                          <a:spcPct val="93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zh-CN"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36000" marR="36000" marT="51876" marB="360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pattFill prst="smGrid">
                      <a:fgClr>
                        <a:srgbClr val="C0C0C0"/>
                      </a:fgClr>
                      <a:bgClr>
                        <a:srgbClr val="FFFFFF"/>
                      </a:bgClr>
                    </a:pattFill>
                  </a:tcPr>
                </a:tc>
                <a:tc>
                  <a:txBody>
                    <a:bodyPr/>
                    <a:lstStyle/>
                    <a:p>
                      <a:pPr marL="0" marR="0" lvl="0" indent="0" algn="l" defTabSz="457200" rtl="0" eaLnBrk="1" fontAlgn="base" latinLnBrk="0" hangingPunct="1">
                        <a:lnSpc>
                          <a:spcPct val="93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zh-CN"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36000" marR="36000" marT="51876" marB="360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pattFill prst="smGrid">
                      <a:fgClr>
                        <a:srgbClr val="C0C0C0"/>
                      </a:fgClr>
                      <a:bgClr>
                        <a:srgbClr val="FFFFFF"/>
                      </a:bgClr>
                    </a:pattFill>
                  </a:tcPr>
                </a:tc>
                <a:tc>
                  <a:txBody>
                    <a:bodyPr/>
                    <a:lstStyle/>
                    <a:p>
                      <a:pPr marL="0" marR="0" lvl="0" indent="0" algn="l" defTabSz="457200" rtl="0" eaLnBrk="1" fontAlgn="base" latinLnBrk="0" hangingPunct="1">
                        <a:lnSpc>
                          <a:spcPct val="93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zh-CN"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36000" marR="36000" marT="51876" marB="360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pattFill prst="smGrid">
                      <a:fgClr>
                        <a:srgbClr val="C0C0C0"/>
                      </a:fgClr>
                      <a:bgClr>
                        <a:srgbClr val="FFFFFF"/>
                      </a:bgClr>
                    </a:pattFill>
                  </a:tcPr>
                </a:tc>
                <a:tc>
                  <a:txBody>
                    <a:bodyPr/>
                    <a:lstStyle/>
                    <a:p>
                      <a:pPr marL="0" marR="0" lvl="0" indent="0" algn="l" defTabSz="457200" rtl="0" eaLnBrk="1" fontAlgn="base" latinLnBrk="0" hangingPunct="1">
                        <a:lnSpc>
                          <a:spcPct val="93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zh-CN"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36000" marR="36000" marT="51876" marB="360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pattFill prst="smGrid">
                      <a:fgClr>
                        <a:srgbClr val="C0C0C0"/>
                      </a:fgClr>
                      <a:bgClr>
                        <a:srgbClr val="FFFFFF"/>
                      </a:bgClr>
                    </a:pattFill>
                  </a:tcPr>
                </a:tc>
                <a:tc>
                  <a:txBody>
                    <a:bodyPr/>
                    <a:lstStyle/>
                    <a:p>
                      <a:pPr marL="0" marR="0" lvl="0" indent="0" algn="l" defTabSz="457200" rtl="0" eaLnBrk="1" fontAlgn="base" latinLnBrk="0" hangingPunct="1">
                        <a:lnSpc>
                          <a:spcPct val="93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zh-CN"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36000" marR="36000" marT="51876" marB="360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pattFill prst="smGrid">
                      <a:fgClr>
                        <a:srgbClr val="C0C0C0"/>
                      </a:fgClr>
                      <a:bgClr>
                        <a:srgbClr val="FFFFFF"/>
                      </a:bgClr>
                    </a:pattFill>
                  </a:tcPr>
                </a:tc>
              </a:tr>
              <a:tr h="357188">
                <a:tc>
                  <a:txBody>
                    <a:bodyPr/>
                    <a:lstStyle/>
                    <a:p>
                      <a:pPr marL="0" marR="0" lvl="0" indent="0" algn="l" defTabSz="457200" rtl="0" eaLnBrk="1" fontAlgn="base" latinLnBrk="0" hangingPunct="1">
                        <a:lnSpc>
                          <a:spcPct val="93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zh-CN"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36000" marR="36000" marT="51876" marB="360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pattFill prst="smGrid">
                      <a:fgClr>
                        <a:srgbClr val="C0C0C0"/>
                      </a:fgClr>
                      <a:bgClr>
                        <a:srgbClr val="FFFFFF"/>
                      </a:bgClr>
                    </a:pattFill>
                  </a:tcPr>
                </a:tc>
                <a:tc>
                  <a:txBody>
                    <a:bodyPr/>
                    <a:lstStyle/>
                    <a:p>
                      <a:pPr marL="0" marR="0" lvl="0" indent="0" algn="l" defTabSz="457200" rtl="0" eaLnBrk="1" fontAlgn="base" latinLnBrk="0" hangingPunct="1">
                        <a:lnSpc>
                          <a:spcPct val="93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zh-CN"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36000" marR="36000" marT="51876" marB="360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pattFill prst="smGrid">
                      <a:fgClr>
                        <a:srgbClr val="C0C0C0"/>
                      </a:fgClr>
                      <a:bgClr>
                        <a:srgbClr val="FFFFFF"/>
                      </a:bgClr>
                    </a:pattFill>
                  </a:tcPr>
                </a:tc>
                <a:tc>
                  <a:txBody>
                    <a:bodyPr/>
                    <a:lstStyle/>
                    <a:p>
                      <a:pPr marL="0" marR="0" lvl="0" indent="0" algn="l" defTabSz="457200" rtl="0" eaLnBrk="1" fontAlgn="base" latinLnBrk="0" hangingPunct="1">
                        <a:lnSpc>
                          <a:spcPct val="93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zh-CN"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36000" marR="36000" marT="51876" marB="360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pattFill prst="smGrid">
                      <a:fgClr>
                        <a:srgbClr val="C0C0C0"/>
                      </a:fgClr>
                      <a:bgClr>
                        <a:srgbClr val="FFFFFF"/>
                      </a:bgClr>
                    </a:pattFill>
                  </a:tcPr>
                </a:tc>
                <a:tc>
                  <a:txBody>
                    <a:bodyPr/>
                    <a:lstStyle/>
                    <a:p>
                      <a:pPr marL="0" marR="0" lvl="0" indent="0" algn="l" defTabSz="457200" rtl="0" eaLnBrk="1" fontAlgn="base" latinLnBrk="0" hangingPunct="1">
                        <a:lnSpc>
                          <a:spcPct val="93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zh-CN"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36000" marR="36000" marT="51876" marB="360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pattFill prst="smGrid">
                      <a:fgClr>
                        <a:srgbClr val="C0C0C0"/>
                      </a:fgClr>
                      <a:bgClr>
                        <a:srgbClr val="FFFFFF"/>
                      </a:bgClr>
                    </a:pattFill>
                  </a:tcPr>
                </a:tc>
                <a:tc>
                  <a:txBody>
                    <a:bodyPr/>
                    <a:lstStyle/>
                    <a:p>
                      <a:pPr marL="0" marR="0" lvl="0" indent="0" algn="l" defTabSz="457200" rtl="0" eaLnBrk="1" fontAlgn="base" latinLnBrk="0" hangingPunct="1">
                        <a:lnSpc>
                          <a:spcPct val="93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zh-CN"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36000" marR="36000" marT="51876" marB="360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pattFill prst="smGrid">
                      <a:fgClr>
                        <a:srgbClr val="C0C0C0"/>
                      </a:fgClr>
                      <a:bgClr>
                        <a:srgbClr val="FFFFFF"/>
                      </a:bgClr>
                    </a:pattFill>
                  </a:tcPr>
                </a:tc>
              </a:tr>
              <a:tr h="358775">
                <a:tc>
                  <a:txBody>
                    <a:bodyPr/>
                    <a:lstStyle/>
                    <a:p>
                      <a:pPr marL="0" marR="0" lvl="0" indent="0" algn="l" defTabSz="457200" rtl="0" eaLnBrk="1" fontAlgn="base" latinLnBrk="0" hangingPunct="1">
                        <a:lnSpc>
                          <a:spcPct val="93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zh-CN"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36000" marR="36000" marT="51876" marB="360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pattFill prst="smGrid">
                      <a:fgClr>
                        <a:srgbClr val="C0C0C0"/>
                      </a:fgClr>
                      <a:bgClr>
                        <a:srgbClr val="FFFFFF"/>
                      </a:bgClr>
                    </a:pattFill>
                  </a:tcPr>
                </a:tc>
                <a:tc>
                  <a:txBody>
                    <a:bodyPr/>
                    <a:lstStyle/>
                    <a:p>
                      <a:pPr marL="0" marR="0" lvl="0" indent="0" algn="l" defTabSz="457200" rtl="0" eaLnBrk="1" fontAlgn="base" latinLnBrk="0" hangingPunct="1">
                        <a:lnSpc>
                          <a:spcPct val="93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zh-CN"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36000" marR="36000" marT="51876" marB="360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pattFill prst="smGrid">
                      <a:fgClr>
                        <a:srgbClr val="C0C0C0"/>
                      </a:fgClr>
                      <a:bgClr>
                        <a:srgbClr val="FFFFFF"/>
                      </a:bgClr>
                    </a:pattFill>
                  </a:tcPr>
                </a:tc>
                <a:tc>
                  <a:txBody>
                    <a:bodyPr/>
                    <a:lstStyle/>
                    <a:p>
                      <a:pPr marL="0" marR="0" lvl="0" indent="0" algn="l" defTabSz="457200" rtl="0" eaLnBrk="1" fontAlgn="base" latinLnBrk="0" hangingPunct="1">
                        <a:lnSpc>
                          <a:spcPct val="93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zh-CN"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36000" marR="36000" marT="51876" marB="360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pattFill prst="smGrid">
                      <a:fgClr>
                        <a:srgbClr val="C0C0C0"/>
                      </a:fgClr>
                      <a:bgClr>
                        <a:srgbClr val="FFFFFF"/>
                      </a:bgClr>
                    </a:pattFill>
                  </a:tcPr>
                </a:tc>
                <a:tc>
                  <a:txBody>
                    <a:bodyPr/>
                    <a:lstStyle/>
                    <a:p>
                      <a:pPr marL="0" marR="0" lvl="0" indent="0" algn="l" defTabSz="457200" rtl="0" eaLnBrk="1" fontAlgn="base" latinLnBrk="0" hangingPunct="1">
                        <a:lnSpc>
                          <a:spcPct val="93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zh-CN"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36000" marR="36000" marT="51876" marB="360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pattFill prst="smGrid">
                      <a:fgClr>
                        <a:srgbClr val="C0C0C0"/>
                      </a:fgClr>
                      <a:bgClr>
                        <a:srgbClr val="FFFFFF"/>
                      </a:bgClr>
                    </a:pattFill>
                  </a:tcPr>
                </a:tc>
                <a:tc>
                  <a:txBody>
                    <a:bodyPr/>
                    <a:lstStyle/>
                    <a:p>
                      <a:pPr marL="0" marR="0" lvl="0" indent="0" algn="l" defTabSz="457200" rtl="0" eaLnBrk="1" fontAlgn="base" latinLnBrk="0" hangingPunct="1">
                        <a:lnSpc>
                          <a:spcPct val="93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zh-CN"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36000" marR="36000" marT="51876" marB="360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pattFill prst="smGrid">
                      <a:fgClr>
                        <a:srgbClr val="C0C0C0"/>
                      </a:fgClr>
                      <a:bgClr>
                        <a:srgbClr val="FFFFFF"/>
                      </a:bgClr>
                    </a:pattFill>
                  </a:tcPr>
                </a:tc>
              </a:tr>
              <a:tr h="357188">
                <a:tc>
                  <a:txBody>
                    <a:bodyPr/>
                    <a:lstStyle/>
                    <a:p>
                      <a:pPr marL="0" marR="0" lvl="0" indent="0" algn="l" defTabSz="457200" rtl="0" eaLnBrk="1" fontAlgn="base" latinLnBrk="0" hangingPunct="1">
                        <a:lnSpc>
                          <a:spcPct val="93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zh-CN"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36000" marR="36000" marT="51876" marB="360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pattFill prst="smGrid">
                      <a:fgClr>
                        <a:srgbClr val="C0C0C0"/>
                      </a:fgClr>
                      <a:bgClr>
                        <a:srgbClr val="FFFFFF"/>
                      </a:bgClr>
                    </a:pattFill>
                  </a:tcPr>
                </a:tc>
                <a:tc>
                  <a:txBody>
                    <a:bodyPr/>
                    <a:lstStyle/>
                    <a:p>
                      <a:pPr marL="0" marR="0" lvl="0" indent="0" algn="l" defTabSz="457200" rtl="0" eaLnBrk="1" fontAlgn="base" latinLnBrk="0" hangingPunct="1">
                        <a:lnSpc>
                          <a:spcPct val="93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zh-CN"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36000" marR="36000" marT="51876" marB="360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pattFill prst="smGrid">
                      <a:fgClr>
                        <a:srgbClr val="C0C0C0"/>
                      </a:fgClr>
                      <a:bgClr>
                        <a:srgbClr val="FFFFFF"/>
                      </a:bgClr>
                    </a:pattFill>
                  </a:tcPr>
                </a:tc>
                <a:tc>
                  <a:txBody>
                    <a:bodyPr/>
                    <a:lstStyle/>
                    <a:p>
                      <a:pPr marL="0" marR="0" lvl="0" indent="0" algn="l" defTabSz="457200" rtl="0" eaLnBrk="1" fontAlgn="base" latinLnBrk="0" hangingPunct="1">
                        <a:lnSpc>
                          <a:spcPct val="93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zh-CN"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36000" marR="36000" marT="51876" marB="360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pattFill prst="smGrid">
                      <a:fgClr>
                        <a:srgbClr val="C0C0C0"/>
                      </a:fgClr>
                      <a:bgClr>
                        <a:srgbClr val="FFFFFF"/>
                      </a:bgClr>
                    </a:pattFill>
                  </a:tcPr>
                </a:tc>
                <a:tc>
                  <a:txBody>
                    <a:bodyPr/>
                    <a:lstStyle/>
                    <a:p>
                      <a:pPr marL="0" marR="0" lvl="0" indent="0" algn="l" defTabSz="457200" rtl="0" eaLnBrk="1" fontAlgn="base" latinLnBrk="0" hangingPunct="1">
                        <a:lnSpc>
                          <a:spcPct val="93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zh-CN"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36000" marR="36000" marT="51876" marB="360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pattFill prst="smGrid">
                      <a:fgClr>
                        <a:srgbClr val="C0C0C0"/>
                      </a:fgClr>
                      <a:bgClr>
                        <a:srgbClr val="FFFFFF"/>
                      </a:bgClr>
                    </a:pattFill>
                  </a:tcPr>
                </a:tc>
                <a:tc>
                  <a:txBody>
                    <a:bodyPr/>
                    <a:lstStyle/>
                    <a:p>
                      <a:pPr marL="0" marR="0" lvl="0" indent="0" algn="l" defTabSz="457200" rtl="0" eaLnBrk="1" fontAlgn="base" latinLnBrk="0" hangingPunct="1">
                        <a:lnSpc>
                          <a:spcPct val="93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zh-CN"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36000" marR="36000" marT="51876" marB="360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pattFill prst="smGrid">
                      <a:fgClr>
                        <a:srgbClr val="C0C0C0"/>
                      </a:fgClr>
                      <a:bgClr>
                        <a:srgbClr val="FFFFFF"/>
                      </a:bgClr>
                    </a:pattFill>
                  </a:tcPr>
                </a:tc>
              </a:tr>
              <a:tr h="355600">
                <a:tc>
                  <a:txBody>
                    <a:bodyPr/>
                    <a:lstStyle/>
                    <a:p>
                      <a:pPr marL="0" marR="0" lvl="0" indent="0" algn="l" defTabSz="457200" rtl="0" eaLnBrk="1" fontAlgn="base" latinLnBrk="0" hangingPunct="1">
                        <a:lnSpc>
                          <a:spcPct val="93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zh-CN"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36000" marR="36000" marT="51876" marB="360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pattFill prst="smGrid">
                      <a:fgClr>
                        <a:srgbClr val="C0C0C0"/>
                      </a:fgClr>
                      <a:bgClr>
                        <a:srgbClr val="FFFFFF"/>
                      </a:bgClr>
                    </a:pattFill>
                  </a:tcPr>
                </a:tc>
                <a:tc>
                  <a:txBody>
                    <a:bodyPr/>
                    <a:lstStyle/>
                    <a:p>
                      <a:pPr marL="0" marR="0" lvl="0" indent="0" algn="l" defTabSz="457200" rtl="0" eaLnBrk="1" fontAlgn="base" latinLnBrk="0" hangingPunct="1">
                        <a:lnSpc>
                          <a:spcPct val="93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zh-CN"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36000" marR="36000" marT="51876" marB="360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pattFill prst="smGrid">
                      <a:fgClr>
                        <a:srgbClr val="C0C0C0"/>
                      </a:fgClr>
                      <a:bgClr>
                        <a:srgbClr val="FFFFFF"/>
                      </a:bgClr>
                    </a:pattFill>
                  </a:tcPr>
                </a:tc>
                <a:tc>
                  <a:txBody>
                    <a:bodyPr/>
                    <a:lstStyle/>
                    <a:p>
                      <a:pPr marL="0" marR="0" lvl="0" indent="0" algn="l" defTabSz="457200" rtl="0" eaLnBrk="1" fontAlgn="base" latinLnBrk="0" hangingPunct="1">
                        <a:lnSpc>
                          <a:spcPct val="93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zh-CN"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36000" marR="36000" marT="51876" marB="360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pattFill prst="smGrid">
                      <a:fgClr>
                        <a:srgbClr val="C0C0C0"/>
                      </a:fgClr>
                      <a:bgClr>
                        <a:srgbClr val="FFFFFF"/>
                      </a:bgClr>
                    </a:pattFill>
                  </a:tcPr>
                </a:tc>
                <a:tc>
                  <a:txBody>
                    <a:bodyPr/>
                    <a:lstStyle/>
                    <a:p>
                      <a:pPr marL="0" marR="0" lvl="0" indent="0" algn="l" defTabSz="457200" rtl="0" eaLnBrk="1" fontAlgn="base" latinLnBrk="0" hangingPunct="1">
                        <a:lnSpc>
                          <a:spcPct val="93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zh-CN"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36000" marR="36000" marT="51876" marB="360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pattFill prst="smGrid">
                      <a:fgClr>
                        <a:srgbClr val="C0C0C0"/>
                      </a:fgClr>
                      <a:bgClr>
                        <a:srgbClr val="FFFFFF"/>
                      </a:bgClr>
                    </a:pattFill>
                  </a:tcPr>
                </a:tc>
                <a:tc>
                  <a:txBody>
                    <a:bodyPr/>
                    <a:lstStyle/>
                    <a:p>
                      <a:pPr marL="0" marR="0" lvl="0" indent="0" algn="l" defTabSz="457200" rtl="0" eaLnBrk="1" fontAlgn="base" latinLnBrk="0" hangingPunct="1">
                        <a:lnSpc>
                          <a:spcPct val="93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zh-CN"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36000" marR="36000" marT="51876" marB="360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pattFill prst="smGrid">
                      <a:fgClr>
                        <a:srgbClr val="C0C0C0"/>
                      </a:fgClr>
                      <a:bgClr>
                        <a:srgbClr val="FFFFFF"/>
                      </a:bgClr>
                    </a:pattFill>
                  </a:tcPr>
                </a:tc>
              </a:tr>
            </a:tbl>
          </a:graphicData>
        </a:graphic>
      </p:graphicFrame>
      <p:sp>
        <p:nvSpPr>
          <p:cNvPr id="5318" name="Text Box 198"/>
          <p:cNvSpPr txBox="1">
            <a:spLocks noChangeArrowheads="1"/>
          </p:cNvSpPr>
          <p:nvPr/>
        </p:nvSpPr>
        <p:spPr bwMode="auto">
          <a:xfrm>
            <a:off x="1752601" y="1966914"/>
            <a:ext cx="331788"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991" tIns="44996" rIns="89991" bIns="44996"/>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aseline="-25000">
                <a:solidFill>
                  <a:schemeClr val="bg1"/>
                </a:solidFill>
                <a:latin typeface="Arial"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aseline="-250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aseline="-250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aseline="-250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aseline="-250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aseline="-250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aseline="-250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aseline="-250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aseline="-25000">
                <a:solidFill>
                  <a:schemeClr val="bg1"/>
                </a:solidFill>
                <a:latin typeface="Arial" charset="0"/>
                <a:ea typeface="ＭＳ Ｐゴシック" charset="0"/>
              </a:defRPr>
            </a:lvl9pPr>
          </a:lstStyle>
          <a:p>
            <a:pPr defTabSz="457153" eaLnBrk="1" hangingPunct="1">
              <a:buClr>
                <a:srgbClr val="000000"/>
              </a:buClr>
              <a:buSzPct val="100000"/>
              <a:defRPr/>
            </a:pPr>
            <a:r>
              <a:rPr lang="en-US" altLang="zh-CN" sz="2000" i="1" baseline="0">
                <a:solidFill>
                  <a:srgbClr val="000000"/>
                </a:solidFill>
                <a:latin typeface="Times New Roman" charset="0"/>
              </a:rPr>
              <a:t>λ</a:t>
            </a:r>
          </a:p>
        </p:txBody>
      </p:sp>
      <p:sp>
        <p:nvSpPr>
          <p:cNvPr id="5320" name="Text Box 200"/>
          <p:cNvSpPr txBox="1">
            <a:spLocks noChangeArrowheads="1"/>
          </p:cNvSpPr>
          <p:nvPr/>
        </p:nvSpPr>
        <p:spPr bwMode="auto">
          <a:xfrm>
            <a:off x="2770189" y="914401"/>
            <a:ext cx="306387"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89991" tIns="44996" rIns="89991" bIns="44996"/>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5pPr>
            <a:lvl6pPr marL="25146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6pPr>
            <a:lvl7pPr marL="29718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7pPr>
            <a:lvl8pPr marL="34290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8pPr>
            <a:lvl9pPr marL="38862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9pPr>
          </a:lstStyle>
          <a:p>
            <a:pPr eaLnBrk="1" hangingPunct="1">
              <a:buClr>
                <a:srgbClr val="000000"/>
              </a:buClr>
              <a:buSzPct val="100000"/>
              <a:buFont typeface="Times New Roman" charset="0"/>
              <a:buNone/>
              <a:defRPr/>
            </a:pPr>
            <a:r>
              <a:rPr lang="en-US" sz="1800" i="1">
                <a:solidFill>
                  <a:srgbClr val="000000"/>
                </a:solidFill>
                <a:latin typeface="Times New Roman" charset="0"/>
                <a:cs typeface="ＭＳ Ｐゴシック" charset="0"/>
              </a:rPr>
              <a:t>T</a:t>
            </a:r>
          </a:p>
        </p:txBody>
      </p:sp>
      <p:sp>
        <p:nvSpPr>
          <p:cNvPr id="5322" name="Text Box 202"/>
          <p:cNvSpPr txBox="1">
            <a:spLocks noChangeArrowheads="1"/>
          </p:cNvSpPr>
          <p:nvPr/>
        </p:nvSpPr>
        <p:spPr bwMode="auto">
          <a:xfrm>
            <a:off x="1800225" y="1246189"/>
            <a:ext cx="279400" cy="30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89991" tIns="44996" rIns="89991" bIns="44996"/>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5pPr>
            <a:lvl6pPr marL="25146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6pPr>
            <a:lvl7pPr marL="29718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7pPr>
            <a:lvl8pPr marL="34290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8pPr>
            <a:lvl9pPr marL="38862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9pPr>
          </a:lstStyle>
          <a:p>
            <a:pPr eaLnBrk="1" hangingPunct="1">
              <a:buClr>
                <a:srgbClr val="000000"/>
              </a:buClr>
              <a:buSzPct val="100000"/>
              <a:buFont typeface="Times New Roman" charset="0"/>
              <a:buNone/>
              <a:defRPr/>
            </a:pPr>
            <a:r>
              <a:rPr lang="en-US" sz="1400">
                <a:solidFill>
                  <a:srgbClr val="000000"/>
                </a:solidFill>
                <a:cs typeface="ＭＳ Ｐゴシック" charset="0"/>
              </a:rPr>
              <a:t>0</a:t>
            </a:r>
          </a:p>
        </p:txBody>
      </p:sp>
      <p:sp>
        <p:nvSpPr>
          <p:cNvPr id="5323" name="Text Box 203"/>
          <p:cNvSpPr txBox="1">
            <a:spLocks noChangeArrowheads="1"/>
          </p:cNvSpPr>
          <p:nvPr/>
        </p:nvSpPr>
        <p:spPr bwMode="auto">
          <a:xfrm>
            <a:off x="1765301" y="2830513"/>
            <a:ext cx="279400" cy="30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89991" tIns="44996" rIns="89991" bIns="44996"/>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5pPr>
            <a:lvl6pPr marL="25146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6pPr>
            <a:lvl7pPr marL="29718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7pPr>
            <a:lvl8pPr marL="34290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8pPr>
            <a:lvl9pPr marL="38862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9pPr>
          </a:lstStyle>
          <a:p>
            <a:pPr eaLnBrk="1" hangingPunct="1">
              <a:buClr>
                <a:srgbClr val="000000"/>
              </a:buClr>
              <a:buSzPct val="100000"/>
              <a:buFont typeface="Times New Roman" charset="0"/>
              <a:buNone/>
              <a:defRPr/>
            </a:pPr>
            <a:r>
              <a:rPr lang="en-US" sz="1400">
                <a:solidFill>
                  <a:srgbClr val="000000"/>
                </a:solidFill>
                <a:cs typeface="ＭＳ Ｐゴシック" charset="0"/>
              </a:rPr>
              <a:t>1</a:t>
            </a:r>
          </a:p>
        </p:txBody>
      </p:sp>
      <p:sp>
        <p:nvSpPr>
          <p:cNvPr id="5324" name="Text Box 204"/>
          <p:cNvSpPr txBox="1">
            <a:spLocks noChangeArrowheads="1"/>
          </p:cNvSpPr>
          <p:nvPr/>
        </p:nvSpPr>
        <p:spPr bwMode="auto">
          <a:xfrm>
            <a:off x="1908175" y="922339"/>
            <a:ext cx="596900" cy="30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89991" tIns="44996" rIns="89991" bIns="44996"/>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5pPr>
            <a:lvl6pPr marL="25146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6pPr>
            <a:lvl7pPr marL="29718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7pPr>
            <a:lvl8pPr marL="34290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8pPr>
            <a:lvl9pPr marL="38862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9pPr>
          </a:lstStyle>
          <a:p>
            <a:pPr eaLnBrk="1" hangingPunct="1">
              <a:buClr>
                <a:srgbClr val="000000"/>
              </a:buClr>
              <a:buSzPct val="100000"/>
              <a:buFont typeface="Times New Roman" charset="0"/>
              <a:buNone/>
              <a:defRPr/>
            </a:pPr>
            <a:r>
              <a:rPr lang="en-US" sz="1400">
                <a:solidFill>
                  <a:srgbClr val="000000"/>
                </a:solidFill>
                <a:cs typeface="ＭＳ Ｐゴシック" charset="0"/>
              </a:rPr>
              <a:t>300K</a:t>
            </a:r>
          </a:p>
        </p:txBody>
      </p:sp>
      <p:sp>
        <p:nvSpPr>
          <p:cNvPr id="5325" name="Text Box 205"/>
          <p:cNvSpPr txBox="1">
            <a:spLocks noChangeArrowheads="1"/>
          </p:cNvSpPr>
          <p:nvPr/>
        </p:nvSpPr>
        <p:spPr bwMode="auto">
          <a:xfrm>
            <a:off x="3240089" y="922339"/>
            <a:ext cx="596900" cy="30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89991" tIns="44996" rIns="89991" bIns="44996"/>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5pPr>
            <a:lvl6pPr marL="25146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6pPr>
            <a:lvl7pPr marL="29718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7pPr>
            <a:lvl8pPr marL="34290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8pPr>
            <a:lvl9pPr marL="38862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9pPr>
          </a:lstStyle>
          <a:p>
            <a:pPr eaLnBrk="1" hangingPunct="1">
              <a:buClr>
                <a:srgbClr val="000000"/>
              </a:buClr>
              <a:buSzPct val="100000"/>
              <a:buFont typeface="Times New Roman" charset="0"/>
              <a:buNone/>
              <a:defRPr/>
            </a:pPr>
            <a:r>
              <a:rPr lang="en-US" sz="1400">
                <a:solidFill>
                  <a:srgbClr val="000000"/>
                </a:solidFill>
                <a:cs typeface="ＭＳ Ｐゴシック" charset="0"/>
              </a:rPr>
              <a:t>600K</a:t>
            </a:r>
          </a:p>
        </p:txBody>
      </p:sp>
      <p:sp>
        <p:nvSpPr>
          <p:cNvPr id="5327" name="Text Box 207"/>
          <p:cNvSpPr txBox="1">
            <a:spLocks noChangeArrowheads="1"/>
          </p:cNvSpPr>
          <p:nvPr/>
        </p:nvSpPr>
        <p:spPr bwMode="auto">
          <a:xfrm>
            <a:off x="4343400" y="2043114"/>
            <a:ext cx="4267200" cy="147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5" rIns="91430" bIns="45715">
            <a:spAutoFit/>
          </a:bodyPr>
          <a:lstStyle>
            <a:lvl1pPr marL="112713" indent="-112713" eaLnBrk="0" hangingPunct="0">
              <a:defRPr baseline="-25000">
                <a:solidFill>
                  <a:schemeClr val="bg1"/>
                </a:solidFill>
                <a:latin typeface="Arial" charset="0"/>
                <a:ea typeface="ＭＳ Ｐゴシック" charset="0"/>
                <a:cs typeface="ＭＳ Ｐゴシック" charset="0"/>
              </a:defRPr>
            </a:lvl1pPr>
            <a:lvl2pPr eaLnBrk="0" hangingPunct="0">
              <a:defRPr baseline="-25000">
                <a:solidFill>
                  <a:schemeClr val="bg1"/>
                </a:solidFill>
                <a:latin typeface="Arial" charset="0"/>
                <a:ea typeface="ＭＳ Ｐゴシック" charset="0"/>
              </a:defRPr>
            </a:lvl2pPr>
            <a:lvl3pPr eaLnBrk="0" hangingPunct="0">
              <a:defRPr baseline="-25000">
                <a:solidFill>
                  <a:schemeClr val="bg1"/>
                </a:solidFill>
                <a:latin typeface="Arial" charset="0"/>
                <a:ea typeface="ＭＳ Ｐゴシック" charset="0"/>
              </a:defRPr>
            </a:lvl3pPr>
            <a:lvl4pPr eaLnBrk="0" hangingPunct="0">
              <a:defRPr baseline="-25000">
                <a:solidFill>
                  <a:schemeClr val="bg1"/>
                </a:solidFill>
                <a:latin typeface="Arial" charset="0"/>
                <a:ea typeface="ＭＳ Ｐゴシック" charset="0"/>
              </a:defRPr>
            </a:lvl4pPr>
            <a:lvl5pPr eaLnBrk="0" hangingPunct="0">
              <a:defRPr baseline="-250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baseline="-250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baseline="-250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baseline="-250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baseline="-25000">
                <a:solidFill>
                  <a:schemeClr val="bg1"/>
                </a:solidFill>
                <a:latin typeface="Arial" charset="0"/>
                <a:ea typeface="ＭＳ Ｐゴシック" charset="0"/>
              </a:defRPr>
            </a:lvl9pPr>
          </a:lstStyle>
          <a:p>
            <a:pPr eaLnBrk="1" hangingPunct="1">
              <a:buFontTx/>
              <a:buChar char="•"/>
              <a:defRPr/>
            </a:pPr>
            <a:r>
              <a:rPr lang="en-US" altLang="zh-CN" sz="1800" baseline="0">
                <a:solidFill>
                  <a:srgbClr val="000000"/>
                </a:solidFill>
                <a:latin typeface="Times New Roman" charset="0"/>
              </a:rPr>
              <a:t>Standard synchronous RE approaches are unsuitable for large number of replicas.</a:t>
            </a:r>
          </a:p>
          <a:p>
            <a:pPr eaLnBrk="1" hangingPunct="1">
              <a:buFontTx/>
              <a:buChar char="•"/>
              <a:defRPr/>
            </a:pPr>
            <a:r>
              <a:rPr lang="en-US" altLang="zh-CN" sz="1800" baseline="0">
                <a:solidFill>
                  <a:srgbClr val="000000"/>
                </a:solidFill>
                <a:latin typeface="Times New Roman" charset="0"/>
              </a:rPr>
              <a:t>Large scale asynchronous RE/distributed computing framework</a:t>
            </a:r>
          </a:p>
          <a:p>
            <a:pPr eaLnBrk="1" hangingPunct="1">
              <a:buFontTx/>
              <a:buChar char="•"/>
              <a:defRPr/>
            </a:pPr>
            <a:r>
              <a:rPr lang="en-US" altLang="zh-CN" sz="1800" baseline="0">
                <a:solidFill>
                  <a:srgbClr val="000000"/>
                </a:solidFill>
                <a:latin typeface="Times New Roman" charset="0"/>
              </a:rPr>
              <a:t>1</a:t>
            </a:r>
            <a:r>
              <a:rPr lang="en-US" altLang="zh-CN" sz="1800" baseline="0">
                <a:solidFill>
                  <a:srgbClr val="000000"/>
                </a:solidFill>
                <a:latin typeface="Symbol" charset="0"/>
              </a:rPr>
              <a:t>m</a:t>
            </a:r>
            <a:r>
              <a:rPr lang="en-US" altLang="zh-CN" sz="1800" baseline="0">
                <a:solidFill>
                  <a:srgbClr val="000000"/>
                </a:solidFill>
                <a:latin typeface="Times New Roman" charset="0"/>
                <a:cs typeface="Times New Roman" charset="0"/>
              </a:rPr>
              <a:t>s/day throughput on XSEDE</a:t>
            </a:r>
            <a:endParaRPr lang="en-US" altLang="zh-CN" sz="1800" baseline="0">
              <a:solidFill>
                <a:srgbClr val="000000"/>
              </a:solidFill>
              <a:latin typeface="Symbol" charset="0"/>
            </a:endParaRPr>
          </a:p>
        </p:txBody>
      </p:sp>
      <p:sp>
        <p:nvSpPr>
          <p:cNvPr id="5328" name="Text Box 208"/>
          <p:cNvSpPr txBox="1">
            <a:spLocks noChangeArrowheads="1"/>
          </p:cNvSpPr>
          <p:nvPr/>
        </p:nvSpPr>
        <p:spPr bwMode="auto">
          <a:xfrm>
            <a:off x="152400" y="1219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5" rIns="91430" bIns="45715">
            <a:spAutoFit/>
          </a:bodyPr>
          <a:lstStyle>
            <a:lvl1pPr marL="112713" indent="-112713">
              <a:defRPr>
                <a:solidFill>
                  <a:schemeClr val="tx1"/>
                </a:solidFill>
                <a:latin typeface="Arial" charset="0"/>
                <a:ea typeface="ＭＳ Ｐゴシック" charset="0"/>
              </a:defRPr>
            </a:lvl1pPr>
            <a:lvl2pPr>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1" hangingPunct="1">
              <a:defRPr/>
            </a:pPr>
            <a:r>
              <a:rPr lang="en-US" sz="1400" b="1">
                <a:solidFill>
                  <a:srgbClr val="000000"/>
                </a:solidFill>
                <a:latin typeface="Times New Roman" charset="0"/>
                <a:cs typeface="ＭＳ Ｐゴシック" charset="0"/>
              </a:rPr>
              <a:t>Host-Guest system</a:t>
            </a:r>
          </a:p>
        </p:txBody>
      </p:sp>
      <p:pic>
        <p:nvPicPr>
          <p:cNvPr id="5329" name="Picture 2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3733800"/>
            <a:ext cx="3581400" cy="1828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5332" name="Text Box 212"/>
          <p:cNvSpPr txBox="1">
            <a:spLocks noChangeArrowheads="1"/>
          </p:cNvSpPr>
          <p:nvPr/>
        </p:nvSpPr>
        <p:spPr bwMode="auto">
          <a:xfrm>
            <a:off x="1066800" y="3200401"/>
            <a:ext cx="3276600" cy="5970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991" tIns="46795" rIns="89991" bIns="46795">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5pPr>
            <a:lvl6pPr marL="25146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6pPr>
            <a:lvl7pPr marL="29718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7pPr>
            <a:lvl8pPr marL="34290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8pPr>
            <a:lvl9pPr marL="38862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9pPr>
          </a:lstStyle>
          <a:p>
            <a:pPr algn="ctr" eaLnBrk="1" hangingPunct="1">
              <a:buSzPct val="100000"/>
              <a:defRPr/>
            </a:pPr>
            <a:r>
              <a:rPr lang="en-US" sz="1600" b="1">
                <a:solidFill>
                  <a:srgbClr val="000000"/>
                </a:solidFill>
                <a:latin typeface="Times New Roman" charset="0"/>
                <a:cs typeface="Times New Roman" charset="0"/>
              </a:rPr>
              <a:t>binding energy/total energy distributions</a:t>
            </a:r>
          </a:p>
        </p:txBody>
      </p:sp>
      <p:sp>
        <p:nvSpPr>
          <p:cNvPr id="5334" name="Text Box 214"/>
          <p:cNvSpPr txBox="1">
            <a:spLocks noChangeArrowheads="1"/>
          </p:cNvSpPr>
          <p:nvPr/>
        </p:nvSpPr>
        <p:spPr bwMode="auto">
          <a:xfrm>
            <a:off x="2428876" y="5486400"/>
            <a:ext cx="276225" cy="228600"/>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991" tIns="44996" rIns="89991" bIns="44996"/>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5pPr>
            <a:lvl6pPr marL="25146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6pPr>
            <a:lvl7pPr marL="29718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7pPr>
            <a:lvl8pPr marL="34290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8pPr>
            <a:lvl9pPr marL="38862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9pPr>
          </a:lstStyle>
          <a:p>
            <a:pPr eaLnBrk="1" hangingPunct="1">
              <a:buClr>
                <a:srgbClr val="000000"/>
              </a:buClr>
              <a:buSzPct val="100000"/>
              <a:buFont typeface="Times New Roman" charset="0"/>
              <a:buNone/>
              <a:defRPr/>
            </a:pPr>
            <a:r>
              <a:rPr lang="en-US" sz="2000" i="1">
                <a:solidFill>
                  <a:srgbClr val="000000"/>
                </a:solidFill>
                <a:latin typeface="Times New Roman" charset="0"/>
                <a:cs typeface="ＭＳ Ｐゴシック" charset="0"/>
              </a:rPr>
              <a:t>u</a:t>
            </a:r>
          </a:p>
        </p:txBody>
      </p:sp>
      <p:sp>
        <p:nvSpPr>
          <p:cNvPr id="5335" name="Text Box 215"/>
          <p:cNvSpPr txBox="1">
            <a:spLocks noChangeArrowheads="1"/>
          </p:cNvSpPr>
          <p:nvPr/>
        </p:nvSpPr>
        <p:spPr bwMode="auto">
          <a:xfrm>
            <a:off x="304800" y="4419600"/>
            <a:ext cx="609600" cy="457200"/>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991" tIns="44996" rIns="89991" bIns="44996"/>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5pPr>
            <a:lvl6pPr marL="25146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6pPr>
            <a:lvl7pPr marL="29718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7pPr>
            <a:lvl8pPr marL="34290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8pPr>
            <a:lvl9pPr marL="38862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9pPr>
          </a:lstStyle>
          <a:p>
            <a:pPr eaLnBrk="1" hangingPunct="1">
              <a:buClr>
                <a:srgbClr val="000000"/>
              </a:buClr>
              <a:buSzPct val="100000"/>
              <a:buFont typeface="Times New Roman" charset="0"/>
              <a:buNone/>
              <a:defRPr/>
            </a:pPr>
            <a:r>
              <a:rPr lang="en-US" sz="2000" i="1">
                <a:solidFill>
                  <a:srgbClr val="000000"/>
                </a:solidFill>
                <a:latin typeface="Times New Roman" charset="0"/>
                <a:cs typeface="ＭＳ Ｐゴシック" charset="0"/>
              </a:rPr>
              <a:t>E</a:t>
            </a:r>
            <a:r>
              <a:rPr lang="en-US" i="1" baseline="-10000" smtClean="0">
                <a:solidFill>
                  <a:srgbClr val="000000"/>
                </a:solidFill>
                <a:latin typeface="Times New Roman" charset="0"/>
                <a:cs typeface="ＭＳ Ｐゴシック" charset="0"/>
              </a:rPr>
              <a:t>0</a:t>
            </a:r>
          </a:p>
        </p:txBody>
      </p:sp>
      <p:sp>
        <p:nvSpPr>
          <p:cNvPr id="5336" name="Text Box 216"/>
          <p:cNvSpPr txBox="1">
            <a:spLocks noChangeArrowheads="1"/>
          </p:cNvSpPr>
          <p:nvPr/>
        </p:nvSpPr>
        <p:spPr bwMode="auto">
          <a:xfrm>
            <a:off x="666750" y="5829300"/>
            <a:ext cx="3581400"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991" tIns="46795" rIns="89991" bIns="46795">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5pPr>
            <a:lvl6pPr marL="25146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6pPr>
            <a:lvl7pPr marL="29718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7pPr>
            <a:lvl8pPr marL="34290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8pPr>
            <a:lvl9pPr marL="38862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9pPr>
          </a:lstStyle>
          <a:p>
            <a:pPr algn="ctr" eaLnBrk="1" hangingPunct="1">
              <a:buSzPct val="100000"/>
              <a:defRPr/>
            </a:pPr>
            <a:r>
              <a:rPr lang="en-US" sz="1800" dirty="0">
                <a:solidFill>
                  <a:srgbClr val="333399"/>
                </a:solidFill>
                <a:latin typeface="Times New Roman" charset="0"/>
                <a:cs typeface="Times New Roman" charset="0"/>
              </a:rPr>
              <a:t>Temperature is not an optimal choice for enhanced sampling</a:t>
            </a:r>
          </a:p>
        </p:txBody>
      </p:sp>
      <p:sp>
        <p:nvSpPr>
          <p:cNvPr id="5337" name="Oval 217"/>
          <p:cNvSpPr>
            <a:spLocks noChangeArrowheads="1"/>
          </p:cNvSpPr>
          <p:nvPr/>
        </p:nvSpPr>
        <p:spPr bwMode="auto">
          <a:xfrm>
            <a:off x="1143000" y="4953000"/>
            <a:ext cx="762000" cy="4572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1430" tIns="45715" rIns="91430" bIns="45715" anchor="ctr"/>
          <a:lstStyle/>
          <a:p>
            <a:pPr eaLnBrk="1" hangingPunct="1">
              <a:defRPr/>
            </a:pPr>
            <a:endParaRPr lang="en-US" altLang="zh-CN" sz="1800">
              <a:solidFill>
                <a:srgbClr val="000000"/>
              </a:solidFill>
              <a:latin typeface="Arial" charset="0"/>
              <a:ea typeface="ＭＳ Ｐゴシック" charset="0"/>
              <a:cs typeface="ＭＳ Ｐゴシック" charset="0"/>
            </a:endParaRPr>
          </a:p>
        </p:txBody>
      </p:sp>
      <p:sp>
        <p:nvSpPr>
          <p:cNvPr id="5338" name="Text Box 218"/>
          <p:cNvSpPr txBox="1">
            <a:spLocks noChangeArrowheads="1"/>
          </p:cNvSpPr>
          <p:nvPr/>
        </p:nvSpPr>
        <p:spPr bwMode="auto">
          <a:xfrm>
            <a:off x="838200" y="4525964"/>
            <a:ext cx="990600" cy="2791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991" tIns="46795" rIns="89991" bIns="46795">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5pPr>
            <a:lvl6pPr marL="25146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6pPr>
            <a:lvl7pPr marL="29718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7pPr>
            <a:lvl8pPr marL="34290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8pPr>
            <a:lvl9pPr marL="38862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9pPr>
          </a:lstStyle>
          <a:p>
            <a:pPr algn="ctr" eaLnBrk="1" hangingPunct="1">
              <a:buSzPct val="100000"/>
              <a:defRPr/>
            </a:pPr>
            <a:r>
              <a:rPr lang="en-US" sz="1200" b="1">
                <a:solidFill>
                  <a:srgbClr val="000000"/>
                </a:solidFill>
                <a:latin typeface="Times New Roman" charset="0"/>
                <a:cs typeface="Times New Roman" charset="0"/>
              </a:rPr>
              <a:t>bound</a:t>
            </a:r>
          </a:p>
        </p:txBody>
      </p:sp>
      <p:sp>
        <p:nvSpPr>
          <p:cNvPr id="5339" name="Line 219"/>
          <p:cNvSpPr>
            <a:spLocks noChangeShapeType="1"/>
          </p:cNvSpPr>
          <p:nvPr/>
        </p:nvSpPr>
        <p:spPr bwMode="auto">
          <a:xfrm>
            <a:off x="1143000" y="4800601"/>
            <a:ext cx="762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5" rIns="91430" bIns="45715"/>
          <a:lstStyle/>
          <a:p>
            <a:pPr defTabSz="457153" eaLnBrk="1" hangingPunct="1">
              <a:buClr>
                <a:srgbClr val="000000"/>
              </a:buClr>
              <a:buSzPct val="100000"/>
              <a:defRPr/>
            </a:pPr>
            <a:endParaRPr lang="en-US" sz="1800" baseline="-25000">
              <a:solidFill>
                <a:srgbClr val="FFFFFF"/>
              </a:solidFill>
              <a:latin typeface="Arial" charset="0"/>
              <a:ea typeface="ＭＳ Ｐゴシック" charset="0"/>
              <a:cs typeface="ＭＳ Ｐゴシック" charset="0"/>
            </a:endParaRPr>
          </a:p>
        </p:txBody>
      </p:sp>
      <p:sp>
        <p:nvSpPr>
          <p:cNvPr id="5357" name="Text Box 237"/>
          <p:cNvSpPr txBox="1">
            <a:spLocks noChangeArrowheads="1"/>
          </p:cNvSpPr>
          <p:nvPr/>
        </p:nvSpPr>
        <p:spPr bwMode="auto">
          <a:xfrm>
            <a:off x="2819400" y="4800600"/>
            <a:ext cx="990600" cy="2791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991" tIns="46795" rIns="89991" bIns="46795">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5pPr>
            <a:lvl6pPr marL="25146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6pPr>
            <a:lvl7pPr marL="29718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7pPr>
            <a:lvl8pPr marL="34290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8pPr>
            <a:lvl9pPr marL="38862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9pPr>
          </a:lstStyle>
          <a:p>
            <a:pPr algn="ctr" eaLnBrk="1" hangingPunct="1">
              <a:buSzPct val="100000"/>
              <a:defRPr/>
            </a:pPr>
            <a:r>
              <a:rPr lang="en-US" sz="1200" b="1">
                <a:solidFill>
                  <a:srgbClr val="000000"/>
                </a:solidFill>
                <a:latin typeface="Times New Roman" charset="0"/>
                <a:cs typeface="Times New Roman" charset="0"/>
              </a:rPr>
              <a:t>unbound</a:t>
            </a:r>
          </a:p>
        </p:txBody>
      </p:sp>
      <p:sp>
        <p:nvSpPr>
          <p:cNvPr id="5358" name="Freeform 238"/>
          <p:cNvSpPr>
            <a:spLocks/>
          </p:cNvSpPr>
          <p:nvPr/>
        </p:nvSpPr>
        <p:spPr bwMode="auto">
          <a:xfrm>
            <a:off x="2286000" y="1447800"/>
            <a:ext cx="1143000" cy="1371600"/>
          </a:xfrm>
          <a:custGeom>
            <a:avLst/>
            <a:gdLst>
              <a:gd name="T0" fmla="*/ 0 w 816"/>
              <a:gd name="T1" fmla="*/ 0 h 864"/>
              <a:gd name="T2" fmla="*/ 1601040441 w 816"/>
              <a:gd name="T3" fmla="*/ 1088707500 h 864"/>
              <a:gd name="T4" fmla="*/ 0 w 816"/>
              <a:gd name="T5" fmla="*/ 2147483647 h 864"/>
              <a:gd name="T6" fmla="*/ 0 60000 65536"/>
              <a:gd name="T7" fmla="*/ 0 60000 65536"/>
              <a:gd name="T8" fmla="*/ 0 60000 65536"/>
            </a:gdLst>
            <a:ahLst/>
            <a:cxnLst>
              <a:cxn ang="T6">
                <a:pos x="T0" y="T1"/>
              </a:cxn>
              <a:cxn ang="T7">
                <a:pos x="T2" y="T3"/>
              </a:cxn>
              <a:cxn ang="T8">
                <a:pos x="T4" y="T5"/>
              </a:cxn>
            </a:cxnLst>
            <a:rect l="0" t="0" r="r" b="b"/>
            <a:pathLst>
              <a:path w="816" h="864">
                <a:moveTo>
                  <a:pt x="0" y="0"/>
                </a:moveTo>
                <a:cubicBezTo>
                  <a:pt x="408" y="144"/>
                  <a:pt x="816" y="288"/>
                  <a:pt x="816" y="432"/>
                </a:cubicBezTo>
                <a:cubicBezTo>
                  <a:pt x="816" y="576"/>
                  <a:pt x="136" y="792"/>
                  <a:pt x="0" y="864"/>
                </a:cubicBezTo>
              </a:path>
            </a:pathLst>
          </a:custGeom>
          <a:noFill/>
          <a:ln w="9525" cap="flat">
            <a:solidFill>
              <a:srgbClr val="FF0000"/>
            </a:solidFill>
            <a:prstDash val="dash"/>
            <a:round/>
            <a:headEnd type="triangle" w="lg" len="lg"/>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5" rIns="91430" bIns="45715"/>
          <a:lstStyle/>
          <a:p>
            <a:pPr defTabSz="457153" eaLnBrk="1" hangingPunct="1">
              <a:buClr>
                <a:srgbClr val="000000"/>
              </a:buClr>
              <a:buSzPct val="100000"/>
              <a:defRPr/>
            </a:pPr>
            <a:endParaRPr lang="en-US" sz="1800" baseline="-25000">
              <a:solidFill>
                <a:srgbClr val="FFFFFF"/>
              </a:solidFill>
              <a:latin typeface="Arial" charset="0"/>
              <a:ea typeface="ＭＳ Ｐゴシック" charset="0"/>
              <a:cs typeface="ＭＳ Ｐゴシック" charset="0"/>
            </a:endParaRPr>
          </a:p>
        </p:txBody>
      </p:sp>
      <p:sp>
        <p:nvSpPr>
          <p:cNvPr id="5359" name="Text Box 239"/>
          <p:cNvSpPr txBox="1">
            <a:spLocks noChangeArrowheads="1"/>
          </p:cNvSpPr>
          <p:nvPr/>
        </p:nvSpPr>
        <p:spPr bwMode="auto">
          <a:xfrm>
            <a:off x="1828800" y="1219200"/>
            <a:ext cx="990600" cy="2791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991" tIns="46795" rIns="89991" bIns="46795">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5pPr>
            <a:lvl6pPr marL="25146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6pPr>
            <a:lvl7pPr marL="29718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7pPr>
            <a:lvl8pPr marL="34290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8pPr>
            <a:lvl9pPr marL="38862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9pPr>
          </a:lstStyle>
          <a:p>
            <a:pPr algn="ctr" eaLnBrk="1" hangingPunct="1">
              <a:buSzPct val="100000"/>
              <a:defRPr/>
            </a:pPr>
            <a:r>
              <a:rPr lang="en-US" sz="1200" b="1">
                <a:solidFill>
                  <a:srgbClr val="000000"/>
                </a:solidFill>
                <a:latin typeface="Times New Roman" charset="0"/>
                <a:cs typeface="Times New Roman" charset="0"/>
              </a:rPr>
              <a:t>unbound</a:t>
            </a:r>
          </a:p>
        </p:txBody>
      </p:sp>
      <p:sp>
        <p:nvSpPr>
          <p:cNvPr id="5360" name="Text Box 240"/>
          <p:cNvSpPr txBox="1">
            <a:spLocks noChangeArrowheads="1"/>
          </p:cNvSpPr>
          <p:nvPr/>
        </p:nvSpPr>
        <p:spPr bwMode="auto">
          <a:xfrm>
            <a:off x="1752600" y="2773364"/>
            <a:ext cx="990600" cy="2791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991" tIns="46795" rIns="89991" bIns="46795">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5pPr>
            <a:lvl6pPr marL="25146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6pPr>
            <a:lvl7pPr marL="29718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7pPr>
            <a:lvl8pPr marL="34290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8pPr>
            <a:lvl9pPr marL="38862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9pPr>
          </a:lstStyle>
          <a:p>
            <a:pPr algn="ctr" eaLnBrk="1" hangingPunct="1">
              <a:buSzPct val="100000"/>
              <a:defRPr/>
            </a:pPr>
            <a:r>
              <a:rPr lang="en-US" sz="1200" b="1">
                <a:solidFill>
                  <a:srgbClr val="000000"/>
                </a:solidFill>
                <a:latin typeface="Times New Roman" charset="0"/>
                <a:cs typeface="Times New Roman" charset="0"/>
              </a:rPr>
              <a:t>bound</a:t>
            </a:r>
          </a:p>
        </p:txBody>
      </p:sp>
      <p:sp>
        <p:nvSpPr>
          <p:cNvPr id="5361" name="Freeform 241"/>
          <p:cNvSpPr>
            <a:spLocks/>
          </p:cNvSpPr>
          <p:nvPr/>
        </p:nvSpPr>
        <p:spPr bwMode="auto">
          <a:xfrm rot="-5745751">
            <a:off x="1676400" y="3886200"/>
            <a:ext cx="914400" cy="1524000"/>
          </a:xfrm>
          <a:custGeom>
            <a:avLst/>
            <a:gdLst>
              <a:gd name="T0" fmla="*/ 0 w 816"/>
              <a:gd name="T1" fmla="*/ 0 h 864"/>
              <a:gd name="T2" fmla="*/ 1024665882 w 816"/>
              <a:gd name="T3" fmla="*/ 1344083333 h 864"/>
              <a:gd name="T4" fmla="*/ 0 w 816"/>
              <a:gd name="T5" fmla="*/ 2147483647 h 864"/>
              <a:gd name="T6" fmla="*/ 0 60000 65536"/>
              <a:gd name="T7" fmla="*/ 0 60000 65536"/>
              <a:gd name="T8" fmla="*/ 0 60000 65536"/>
            </a:gdLst>
            <a:ahLst/>
            <a:cxnLst>
              <a:cxn ang="T6">
                <a:pos x="T0" y="T1"/>
              </a:cxn>
              <a:cxn ang="T7">
                <a:pos x="T2" y="T3"/>
              </a:cxn>
              <a:cxn ang="T8">
                <a:pos x="T4" y="T5"/>
              </a:cxn>
            </a:cxnLst>
            <a:rect l="0" t="0" r="r" b="b"/>
            <a:pathLst>
              <a:path w="816" h="864">
                <a:moveTo>
                  <a:pt x="0" y="0"/>
                </a:moveTo>
                <a:cubicBezTo>
                  <a:pt x="408" y="144"/>
                  <a:pt x="816" y="288"/>
                  <a:pt x="816" y="432"/>
                </a:cubicBezTo>
                <a:cubicBezTo>
                  <a:pt x="816" y="576"/>
                  <a:pt x="136" y="792"/>
                  <a:pt x="0" y="864"/>
                </a:cubicBezTo>
              </a:path>
            </a:pathLst>
          </a:custGeom>
          <a:noFill/>
          <a:ln w="28575" cap="flat" cmpd="sng">
            <a:solidFill>
              <a:srgbClr val="FF0000"/>
            </a:solidFill>
            <a:prstDash val="dash"/>
            <a:round/>
            <a:headEnd type="triangle" w="lg" len="lg"/>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5" rIns="91430" bIns="45715"/>
          <a:lstStyle/>
          <a:p>
            <a:pPr defTabSz="457153" eaLnBrk="1" hangingPunct="1">
              <a:buClr>
                <a:srgbClr val="000000"/>
              </a:buClr>
              <a:buSzPct val="100000"/>
              <a:defRPr/>
            </a:pPr>
            <a:endParaRPr lang="en-US" sz="1800" baseline="-25000">
              <a:solidFill>
                <a:srgbClr val="FFFFFF"/>
              </a:solidFill>
              <a:latin typeface="Arial" charset="0"/>
              <a:ea typeface="ＭＳ Ｐゴシック" charset="0"/>
              <a:cs typeface="ＭＳ Ｐゴシック" charset="0"/>
            </a:endParaRPr>
          </a:p>
        </p:txBody>
      </p:sp>
      <p:sp>
        <p:nvSpPr>
          <p:cNvPr id="5362" name="Text Box 242"/>
          <p:cNvSpPr txBox="1">
            <a:spLocks noChangeArrowheads="1"/>
          </p:cNvSpPr>
          <p:nvPr/>
        </p:nvSpPr>
        <p:spPr bwMode="auto">
          <a:xfrm>
            <a:off x="3392488" y="1905000"/>
            <a:ext cx="596900"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89991" tIns="44996" rIns="89991" bIns="44996"/>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5pPr>
            <a:lvl6pPr marL="25146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6pPr>
            <a:lvl7pPr marL="29718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7pPr>
            <a:lvl8pPr marL="34290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8pPr>
            <a:lvl9pPr marL="38862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0"/>
              </a:defRPr>
            </a:lvl9pPr>
          </a:lstStyle>
          <a:p>
            <a:pPr eaLnBrk="1" hangingPunct="1">
              <a:buClr>
                <a:srgbClr val="000000"/>
              </a:buClr>
              <a:buSzPct val="100000"/>
              <a:buFont typeface="Times New Roman" charset="0"/>
              <a:buNone/>
              <a:defRPr/>
            </a:pPr>
            <a:r>
              <a:rPr lang="en-US" sz="1800">
                <a:solidFill>
                  <a:srgbClr val="FF0000"/>
                </a:solidFill>
                <a:cs typeface="ＭＳ Ｐゴシック" charset="0"/>
              </a:rPr>
              <a:t>?</a:t>
            </a:r>
          </a:p>
        </p:txBody>
      </p:sp>
      <p:graphicFrame>
        <p:nvGraphicFramePr>
          <p:cNvPr id="2" name="表格 1"/>
          <p:cNvGraphicFramePr>
            <a:graphicFrameLocks noGrp="1"/>
          </p:cNvGraphicFramePr>
          <p:nvPr/>
        </p:nvGraphicFramePr>
        <p:xfrm>
          <a:off x="4611688" y="4040188"/>
          <a:ext cx="4000500" cy="1841500"/>
        </p:xfrm>
        <a:graphic>
          <a:graphicData uri="http://schemas.openxmlformats.org/drawingml/2006/table">
            <a:tbl>
              <a:tblPr/>
              <a:tblGrid>
                <a:gridCol w="1333500"/>
                <a:gridCol w="1333500"/>
                <a:gridCol w="1333500"/>
              </a:tblGrid>
              <a:tr h="82291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charset="0"/>
                          <a:ea typeface="ＭＳ Ｐゴシック" charset="0"/>
                          <a:cs typeface="ＭＳ Ｐゴシック" charset="0"/>
                        </a:rPr>
                        <a:t>Number of lambda transitions </a:t>
                      </a:r>
                      <a:endParaRPr kumimoji="0" lang="zh-CN" altLang="en-US" sz="12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charset="0"/>
                          <a:ea typeface="ＭＳ Ｐゴシック" charset="0"/>
                          <a:cs typeface="ＭＳ Ｐゴシック" charset="0"/>
                        </a:rPr>
                        <a:t>Number of lambda transitions per replica</a:t>
                      </a:r>
                      <a:endParaRPr kumimoji="0" lang="zh-CN" altLang="en-US" sz="12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0929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charset="0"/>
                          <a:ea typeface="ＭＳ Ｐゴシック" charset="0"/>
                          <a:cs typeface="ＭＳ Ｐゴシック" charset="0"/>
                        </a:rPr>
                        <a:t>1D-RE</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charset="0"/>
                          <a:ea typeface="ＭＳ Ｐゴシック" charset="0"/>
                          <a:cs typeface="ＭＳ Ｐゴシック" charset="0"/>
                        </a:rPr>
                        <a:t>24 replicas</a:t>
                      </a:r>
                      <a:endParaRPr kumimoji="0" lang="zh-CN" altLang="en-US" sz="12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charset="0"/>
                          <a:ea typeface="ＭＳ Ｐゴシック" charset="0"/>
                          <a:cs typeface="ＭＳ Ｐゴシック" charset="0"/>
                        </a:rPr>
                        <a:t>6</a:t>
                      </a:r>
                      <a:endParaRPr kumimoji="0" lang="zh-CN" altLang="en-US" sz="12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charset="0"/>
                          <a:ea typeface="ＭＳ Ｐゴシック" charset="0"/>
                          <a:cs typeface="ＭＳ Ｐゴシック" charset="0"/>
                        </a:rPr>
                        <a:t>0.25</a:t>
                      </a:r>
                      <a:endParaRPr kumimoji="0" lang="zh-CN" altLang="en-US" sz="12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0929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charset="0"/>
                          <a:ea typeface="ＭＳ Ｐゴシック" charset="0"/>
                          <a:cs typeface="ＭＳ Ｐゴシック" charset="0"/>
                        </a:rPr>
                        <a:t>2D-RE</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charset="0"/>
                          <a:ea typeface="ＭＳ Ｐゴシック" charset="0"/>
                          <a:cs typeface="ＭＳ Ｐゴシック" charset="0"/>
                        </a:rPr>
                        <a:t>192 replicas</a:t>
                      </a:r>
                      <a:endParaRPr kumimoji="0" lang="zh-CN" altLang="en-US" sz="12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charset="0"/>
                          <a:ea typeface="ＭＳ Ｐゴシック" charset="0"/>
                          <a:cs typeface="ＭＳ Ｐゴシック" charset="0"/>
                        </a:rPr>
                        <a:t>216</a:t>
                      </a:r>
                      <a:endParaRPr kumimoji="0" lang="zh-CN" altLang="en-US" sz="12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charset="0"/>
                          <a:ea typeface="ＭＳ Ｐゴシック" charset="0"/>
                          <a:cs typeface="ＭＳ Ｐゴシック" charset="0"/>
                        </a:rPr>
                        <a:t>1.125</a:t>
                      </a:r>
                      <a:endParaRPr kumimoji="0" lang="zh-CN" altLang="en-US" sz="12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3" name="TextBox 2"/>
          <p:cNvSpPr txBox="1">
            <a:spLocks noChangeArrowheads="1"/>
          </p:cNvSpPr>
          <p:nvPr/>
        </p:nvSpPr>
        <p:spPr bwMode="auto">
          <a:xfrm>
            <a:off x="5129214" y="3675064"/>
            <a:ext cx="30575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5" rIns="91430" bIns="45715">
            <a:spAutoFit/>
          </a:bodyPr>
          <a:lstStyle>
            <a:lvl1pPr eaLnBrk="0" hangingPunct="0">
              <a:defRPr baseline="-25000">
                <a:solidFill>
                  <a:schemeClr val="bg1"/>
                </a:solidFill>
                <a:latin typeface="Arial" charset="0"/>
                <a:ea typeface="ＭＳ Ｐゴシック" charset="0"/>
                <a:cs typeface="ＭＳ Ｐゴシック" charset="0"/>
              </a:defRPr>
            </a:lvl1pPr>
            <a:lvl2pPr eaLnBrk="0" hangingPunct="0">
              <a:defRPr baseline="-25000">
                <a:solidFill>
                  <a:schemeClr val="bg1"/>
                </a:solidFill>
                <a:latin typeface="Arial" charset="0"/>
                <a:ea typeface="ＭＳ Ｐゴシック" charset="0"/>
              </a:defRPr>
            </a:lvl2pPr>
            <a:lvl3pPr eaLnBrk="0" hangingPunct="0">
              <a:defRPr baseline="-25000">
                <a:solidFill>
                  <a:schemeClr val="bg1"/>
                </a:solidFill>
                <a:latin typeface="Arial" charset="0"/>
                <a:ea typeface="ＭＳ Ｐゴシック" charset="0"/>
              </a:defRPr>
            </a:lvl3pPr>
            <a:lvl4pPr eaLnBrk="0" hangingPunct="0">
              <a:defRPr baseline="-25000">
                <a:solidFill>
                  <a:schemeClr val="bg1"/>
                </a:solidFill>
                <a:latin typeface="Arial" charset="0"/>
                <a:ea typeface="ＭＳ Ｐゴシック" charset="0"/>
              </a:defRPr>
            </a:lvl4pPr>
            <a:lvl5pPr eaLnBrk="0" hangingPunct="0">
              <a:defRPr baseline="-250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baseline="-250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baseline="-250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baseline="-250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baseline="-25000">
                <a:solidFill>
                  <a:schemeClr val="bg1"/>
                </a:solidFill>
                <a:latin typeface="Arial" charset="0"/>
                <a:ea typeface="ＭＳ Ｐゴシック" charset="0"/>
              </a:defRPr>
            </a:lvl9pPr>
          </a:lstStyle>
          <a:p>
            <a:pPr algn="ctr" eaLnBrk="1" hangingPunct="1">
              <a:defRPr/>
            </a:pPr>
            <a:r>
              <a:rPr lang="en-US" altLang="zh-CN" sz="1400" b="1" baseline="0" dirty="0">
                <a:solidFill>
                  <a:srgbClr val="000000"/>
                </a:solidFill>
                <a:latin typeface="Times New Roman" charset="0"/>
              </a:rPr>
              <a:t>Performance of 2D(</a:t>
            </a:r>
            <a:r>
              <a:rPr lang="en-US" altLang="zh-CN" sz="1400" b="1" baseline="0" dirty="0" err="1">
                <a:solidFill>
                  <a:srgbClr val="000000"/>
                </a:solidFill>
                <a:latin typeface="Times New Roman" charset="0"/>
              </a:rPr>
              <a:t>T,</a:t>
            </a:r>
            <a:r>
              <a:rPr lang="en-US" altLang="zh-CN" sz="1400" b="1" baseline="0" dirty="0" err="1">
                <a:solidFill>
                  <a:srgbClr val="000000"/>
                </a:solidFill>
                <a:latin typeface="Symbol" charset="2"/>
                <a:cs typeface="Symbol" charset="2"/>
              </a:rPr>
              <a:t>l</a:t>
            </a:r>
            <a:r>
              <a:rPr lang="en-US" altLang="zh-CN" sz="1400" b="1" baseline="0" dirty="0">
                <a:solidFill>
                  <a:srgbClr val="000000"/>
                </a:solidFill>
                <a:latin typeface="Symbol" charset="2"/>
                <a:cs typeface="Symbol" charset="2"/>
              </a:rPr>
              <a:t>)</a:t>
            </a:r>
            <a:r>
              <a:rPr lang="en-US" altLang="zh-CN" sz="1400" b="1" baseline="0" dirty="0">
                <a:solidFill>
                  <a:srgbClr val="000000"/>
                </a:solidFill>
                <a:latin typeface="Times New Roman" charset="0"/>
              </a:rPr>
              <a:t>-RE </a:t>
            </a:r>
            <a:endParaRPr lang="zh-CN" altLang="en-US" sz="1400" b="1" baseline="0" dirty="0">
              <a:solidFill>
                <a:srgbClr val="000000"/>
              </a:solidFill>
              <a:latin typeface="Times New Roman" charset="0"/>
            </a:endParaRPr>
          </a:p>
        </p:txBody>
      </p:sp>
      <p:sp>
        <p:nvSpPr>
          <p:cNvPr id="4" name="TextBox 3"/>
          <p:cNvSpPr txBox="1">
            <a:spLocks noChangeArrowheads="1"/>
          </p:cNvSpPr>
          <p:nvPr/>
        </p:nvSpPr>
        <p:spPr bwMode="auto">
          <a:xfrm>
            <a:off x="4987926" y="6102350"/>
            <a:ext cx="3338513"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991" tIns="46795" rIns="89991" bIns="46795">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aseline="-25000">
                <a:solidFill>
                  <a:schemeClr val="bg1"/>
                </a:solidFill>
                <a:latin typeface="Arial"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aseline="-250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aseline="-250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aseline="-250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aseline="-250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aseline="-250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aseline="-250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aseline="-250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aseline="-25000">
                <a:solidFill>
                  <a:schemeClr val="bg1"/>
                </a:solidFill>
                <a:latin typeface="Arial" charset="0"/>
                <a:ea typeface="ＭＳ Ｐゴシック" charset="0"/>
              </a:defRPr>
            </a:lvl9pPr>
          </a:lstStyle>
          <a:p>
            <a:pPr algn="ctr" defTabSz="457153" eaLnBrk="1" hangingPunct="1">
              <a:buSzPct val="100000"/>
              <a:defRPr/>
            </a:pPr>
            <a:r>
              <a:rPr lang="en-US" altLang="zh-CN" sz="1800" baseline="0" dirty="0">
                <a:solidFill>
                  <a:srgbClr val="333399"/>
                </a:solidFill>
                <a:latin typeface="Times New Roman" charset="0"/>
                <a:cs typeface="Times New Roman" charset="0"/>
              </a:rPr>
              <a:t>4 fold improvement in convergence rate</a:t>
            </a:r>
            <a:endParaRPr lang="zh-CN" altLang="en-US" sz="1800" baseline="0" dirty="0">
              <a:solidFill>
                <a:srgbClr val="333399"/>
              </a:solidFill>
              <a:latin typeface="Times New Roman" charset="0"/>
              <a:cs typeface="Times New Roman" charset="0"/>
            </a:endParaRPr>
          </a:p>
        </p:txBody>
      </p:sp>
    </p:spTree>
    <p:extLst>
      <p:ext uri="{BB962C8B-B14F-4D97-AF65-F5344CB8AC3E}">
        <p14:creationId xmlns:p14="http://schemas.microsoft.com/office/powerpoint/2010/main" val="630305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nvSpPr>
        <p:spPr>
          <a:xfrm>
            <a:off x="-150720" y="228600"/>
            <a:ext cx="8989920" cy="98938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81631" tIns="40816" rIns="81631" bIns="40816" anchor="ctr" compatLnSpc="0"/>
          <a:lstStyle/>
          <a:p>
            <a:pPr algn="ctr" eaLnBrk="1" fontAlgn="auto" hangingPunct="1">
              <a:spcBef>
                <a:spcPts val="0"/>
              </a:spcBef>
              <a:spcAft>
                <a:spcPts val="0"/>
              </a:spcAft>
              <a:defRPr sz="1990">
                <a:latin typeface="Calibri" pitchFamily="32"/>
              </a:defRPr>
            </a:pPr>
            <a:r>
              <a:rPr lang="en-US" sz="2800" dirty="0" smtClean="0">
                <a:solidFill>
                  <a:srgbClr val="0000FF"/>
                </a:solidFill>
                <a:latin typeface="Arial"/>
                <a:ea typeface="SimSun" pitchFamily="2"/>
                <a:cs typeface="Arial"/>
              </a:rPr>
              <a:t>Markov State Models of Replica Exchange</a:t>
            </a:r>
          </a:p>
          <a:p>
            <a:pPr eaLnBrk="1" fontAlgn="auto" hangingPunct="1">
              <a:spcBef>
                <a:spcPts val="0"/>
              </a:spcBef>
              <a:spcAft>
                <a:spcPts val="0"/>
              </a:spcAft>
              <a:defRPr sz="1990">
                <a:latin typeface="Calibri" pitchFamily="32"/>
              </a:defRPr>
            </a:pPr>
            <a:endParaRPr lang="en-US" dirty="0" smtClean="0">
              <a:solidFill>
                <a:srgbClr val="000000"/>
              </a:solidFill>
              <a:latin typeface="Calibri" pitchFamily="34"/>
              <a:ea typeface="SimSun" pitchFamily="2"/>
              <a:cs typeface="Arial" pitchFamily="34"/>
            </a:endParaRPr>
          </a:p>
        </p:txBody>
      </p:sp>
      <p:grpSp>
        <p:nvGrpSpPr>
          <p:cNvPr id="4099" name="组合 2"/>
          <p:cNvGrpSpPr>
            <a:grpSpLocks/>
          </p:cNvGrpSpPr>
          <p:nvPr/>
        </p:nvGrpSpPr>
        <p:grpSpPr bwMode="auto">
          <a:xfrm>
            <a:off x="5091840" y="3767435"/>
            <a:ext cx="3118897" cy="2493541"/>
            <a:chOff x="5613120" y="4152600"/>
            <a:chExt cx="3438713" cy="2748517"/>
          </a:xfrm>
        </p:grpSpPr>
        <p:pic>
          <p:nvPicPr>
            <p:cNvPr id="410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2400" y="4152600"/>
              <a:ext cx="2740319" cy="219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8"/>
            <p:cNvSpPr/>
            <p:nvPr/>
          </p:nvSpPr>
          <p:spPr>
            <a:xfrm>
              <a:off x="5613120" y="6495622"/>
              <a:ext cx="3438713" cy="4054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5000" rIns="90000" bIns="45000" compatLnSpc="0">
              <a:spAutoFit/>
            </a:bodyPr>
            <a:lstStyle/>
            <a:p>
              <a:pPr eaLnBrk="1" fontAlgn="auto" hangingPunct="1">
                <a:spcBef>
                  <a:spcPts val="0"/>
                </a:spcBef>
                <a:spcAft>
                  <a:spcPts val="0"/>
                </a:spcAft>
                <a:defRPr sz="1990"/>
              </a:pPr>
              <a:r>
                <a:rPr lang="en-US" sz="1800" dirty="0">
                  <a:solidFill>
                    <a:srgbClr val="000000"/>
                  </a:solidFill>
                  <a:latin typeface="Calibri" pitchFamily="18"/>
                  <a:ea typeface="ＭＳ Ｐゴシック" pitchFamily="2"/>
                  <a:cs typeface="Arial" pitchFamily="2"/>
                </a:rPr>
                <a:t>Spectrum of implied </a:t>
              </a:r>
              <a:r>
                <a:rPr lang="en-US" sz="1800" dirty="0" smtClean="0">
                  <a:solidFill>
                    <a:srgbClr val="000000"/>
                  </a:solidFill>
                  <a:latin typeface="Calibri" pitchFamily="18"/>
                  <a:ea typeface="ＭＳ Ｐゴシック" pitchFamily="2"/>
                  <a:cs typeface="Arial" pitchFamily="2"/>
                </a:rPr>
                <a:t>timescales</a:t>
              </a:r>
              <a:endParaRPr lang="en-US" sz="1800" dirty="0">
                <a:solidFill>
                  <a:srgbClr val="000000"/>
                </a:solidFill>
                <a:latin typeface="Calibri" pitchFamily="18"/>
                <a:ea typeface="ＭＳ Ｐゴシック" pitchFamily="2"/>
                <a:cs typeface="Arial" pitchFamily="2"/>
              </a:endParaRPr>
            </a:p>
          </p:txBody>
        </p:sp>
      </p:grpSp>
      <p:grpSp>
        <p:nvGrpSpPr>
          <p:cNvPr id="4100" name="组合 5"/>
          <p:cNvGrpSpPr>
            <a:grpSpLocks/>
          </p:cNvGrpSpPr>
          <p:nvPr/>
        </p:nvGrpSpPr>
        <p:grpSpPr bwMode="auto">
          <a:xfrm>
            <a:off x="-76200" y="2450095"/>
            <a:ext cx="5203445" cy="3774240"/>
            <a:chOff x="-83746" y="2701440"/>
            <a:chExt cx="5736280" cy="4160160"/>
          </a:xfrm>
        </p:grpSpPr>
        <p:sp>
          <p:nvSpPr>
            <p:cNvPr id="7" name="TextBox 4"/>
            <p:cNvSpPr>
              <a:spLocks/>
            </p:cNvSpPr>
            <p:nvPr/>
          </p:nvSpPr>
          <p:spPr bwMode="auto">
            <a:xfrm>
              <a:off x="1353600" y="2701440"/>
              <a:ext cx="2212560" cy="443520"/>
            </a:xfrm>
            <a:custGeom>
              <a:avLst/>
              <a:gdLst>
                <a:gd name="T0" fmla="*/ 1106280 w 21600"/>
                <a:gd name="T1" fmla="*/ 0 h 21600"/>
                <a:gd name="T2" fmla="*/ 2212560 w 21600"/>
                <a:gd name="T3" fmla="*/ 221760 h 21600"/>
                <a:gd name="T4" fmla="*/ 1106280 w 21600"/>
                <a:gd name="T5" fmla="*/ 443520 h 21600"/>
                <a:gd name="T6" fmla="*/ 0 w 21600"/>
                <a:gd name="T7" fmla="*/ 22176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p>
              <a:pPr eaLnBrk="1" hangingPunct="1"/>
              <a:r>
                <a:rPr lang="en-US" altLang="zh-CN" sz="1600">
                  <a:solidFill>
                    <a:srgbClr val="000000"/>
                  </a:solidFill>
                  <a:latin typeface="Calibri" charset="0"/>
                  <a:ea typeface="ＭＳ Ｐゴシック" charset="0"/>
                  <a:cs typeface="Arial" charset="0"/>
                </a:rPr>
                <a:t> </a:t>
              </a:r>
            </a:p>
          </p:txBody>
        </p:sp>
        <p:sp>
          <p:nvSpPr>
            <p:cNvPr id="8" name="TextBox 36"/>
            <p:cNvSpPr/>
            <p:nvPr/>
          </p:nvSpPr>
          <p:spPr>
            <a:xfrm>
              <a:off x="-83746" y="3477246"/>
              <a:ext cx="4344868" cy="23067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5000" rIns="90000" bIns="45000">
              <a:spAutoFit/>
            </a:bodyPr>
            <a:lstStyle/>
            <a:p>
              <a:pPr marL="259178" indent="-257737" eaLnBrk="1" hangingPunct="1">
                <a:buClr>
                  <a:srgbClr val="000000"/>
                </a:buClr>
                <a:buSzPct val="45000"/>
                <a:buFont typeface="Arial" charset="0"/>
                <a:buChar char="•"/>
              </a:pPr>
              <a:r>
                <a:rPr lang="en-US" altLang="zh-CN" sz="1600" dirty="0" err="1">
                  <a:solidFill>
                    <a:srgbClr val="000000"/>
                  </a:solidFill>
                  <a:latin typeface="Arial"/>
                  <a:ea typeface="ＭＳ Ｐゴシック" charset="0"/>
                  <a:cs typeface="Arial"/>
                </a:rPr>
                <a:t>Tij</a:t>
              </a:r>
              <a:r>
                <a:rPr lang="en-US" altLang="zh-CN" sz="1600" dirty="0">
                  <a:solidFill>
                    <a:srgbClr val="000000"/>
                  </a:solidFill>
                  <a:latin typeface="Arial"/>
                  <a:ea typeface="ＭＳ Ｐゴシック" charset="0"/>
                  <a:cs typeface="Arial"/>
                </a:rPr>
                <a:t>(t) describes the time evolution of the population at j given unit population at state </a:t>
              </a:r>
              <a:r>
                <a:rPr lang="en-US" altLang="zh-CN" sz="1600" dirty="0" err="1">
                  <a:solidFill>
                    <a:srgbClr val="000000"/>
                  </a:solidFill>
                  <a:latin typeface="Arial"/>
                  <a:ea typeface="ＭＳ Ｐゴシック" charset="0"/>
                  <a:cs typeface="Arial"/>
                </a:rPr>
                <a:t>i</a:t>
              </a:r>
              <a:r>
                <a:rPr lang="en-US" altLang="zh-CN" sz="1600" dirty="0">
                  <a:solidFill>
                    <a:srgbClr val="000000"/>
                  </a:solidFill>
                  <a:latin typeface="Arial"/>
                  <a:ea typeface="ＭＳ Ｐゴシック" charset="0"/>
                  <a:cs typeface="Arial"/>
                </a:rPr>
                <a:t> at time zero.</a:t>
              </a:r>
            </a:p>
            <a:p>
              <a:pPr marL="259178" indent="-257737" eaLnBrk="1" hangingPunct="1"/>
              <a:endParaRPr lang="en-US" altLang="zh-CN" sz="1600" dirty="0">
                <a:solidFill>
                  <a:srgbClr val="000000"/>
                </a:solidFill>
                <a:latin typeface="Arial"/>
                <a:ea typeface="ＭＳ Ｐゴシック" charset="0"/>
                <a:cs typeface="Arial"/>
              </a:endParaRPr>
            </a:p>
            <a:p>
              <a:pPr marL="259178" indent="-257737" eaLnBrk="1" hangingPunct="1">
                <a:buClr>
                  <a:srgbClr val="000000"/>
                </a:buClr>
                <a:buSzPct val="45000"/>
                <a:buFont typeface="Arial" charset="0"/>
                <a:buChar char="•"/>
              </a:pPr>
              <a:r>
                <a:rPr lang="en-US" altLang="zh-CN" sz="1600" dirty="0" err="1">
                  <a:solidFill>
                    <a:srgbClr val="000000"/>
                  </a:solidFill>
                  <a:latin typeface="Arial"/>
                  <a:ea typeface="ＭＳ Ｐゴシック" charset="0"/>
                  <a:cs typeface="Arial"/>
                </a:rPr>
                <a:t>Tii</a:t>
              </a:r>
              <a:r>
                <a:rPr lang="en-US" altLang="zh-CN" sz="1600" dirty="0">
                  <a:solidFill>
                    <a:srgbClr val="000000"/>
                  </a:solidFill>
                  <a:latin typeface="Arial"/>
                  <a:ea typeface="ＭＳ Ｐゴシック" charset="0"/>
                  <a:cs typeface="Arial"/>
                </a:rPr>
                <a:t>(t) is the probability of being at </a:t>
              </a:r>
              <a:r>
                <a:rPr lang="en-US" altLang="zh-CN" sz="1600" dirty="0" err="1">
                  <a:solidFill>
                    <a:srgbClr val="000000"/>
                  </a:solidFill>
                  <a:latin typeface="Arial"/>
                  <a:ea typeface="ＭＳ Ｐゴシック" charset="0"/>
                  <a:cs typeface="Arial"/>
                </a:rPr>
                <a:t>i</a:t>
              </a:r>
              <a:r>
                <a:rPr lang="en-US" altLang="zh-CN" sz="1600" dirty="0">
                  <a:solidFill>
                    <a:srgbClr val="000000"/>
                  </a:solidFill>
                  <a:latin typeface="Arial"/>
                  <a:ea typeface="ＭＳ Ｐゴシック" charset="0"/>
                  <a:cs typeface="Arial"/>
                </a:rPr>
                <a:t> at time t given unit population at state </a:t>
              </a:r>
              <a:r>
                <a:rPr lang="en-US" altLang="zh-CN" sz="1600" dirty="0" err="1">
                  <a:solidFill>
                    <a:srgbClr val="000000"/>
                  </a:solidFill>
                  <a:latin typeface="Arial"/>
                  <a:ea typeface="ＭＳ Ｐゴシック" charset="0"/>
                  <a:cs typeface="Arial"/>
                </a:rPr>
                <a:t>i</a:t>
              </a:r>
              <a:r>
                <a:rPr lang="en-US" altLang="zh-CN" sz="1600" dirty="0">
                  <a:solidFill>
                    <a:srgbClr val="000000"/>
                  </a:solidFill>
                  <a:latin typeface="Arial"/>
                  <a:ea typeface="ＭＳ Ｐゴシック" charset="0"/>
                  <a:cs typeface="Arial"/>
                </a:rPr>
                <a:t> at time zero.</a:t>
              </a:r>
            </a:p>
            <a:p>
              <a:pPr marL="259178" indent="-257737" eaLnBrk="1" hangingPunct="1"/>
              <a:endParaRPr lang="en-US" altLang="zh-CN" sz="1600" dirty="0">
                <a:solidFill>
                  <a:srgbClr val="000000"/>
                </a:solidFill>
                <a:latin typeface="Calibri" charset="0"/>
                <a:ea typeface="ＭＳ Ｐゴシック" charset="0"/>
                <a:cs typeface="Arial" charset="0"/>
              </a:endParaRPr>
            </a:p>
          </p:txBody>
        </p:sp>
        <p:sp>
          <p:nvSpPr>
            <p:cNvPr id="10" name="TextBox 7"/>
            <p:cNvSpPr/>
            <p:nvPr/>
          </p:nvSpPr>
          <p:spPr>
            <a:xfrm>
              <a:off x="1428307" y="6506022"/>
              <a:ext cx="4224227" cy="35557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5000" rIns="90000" bIns="45000" compatLnSpc="0">
              <a:spAutoFit/>
            </a:bodyPr>
            <a:lstStyle/>
            <a:p>
              <a:pPr eaLnBrk="1" fontAlgn="auto" hangingPunct="1">
                <a:spcBef>
                  <a:spcPts val="0"/>
                </a:spcBef>
                <a:spcAft>
                  <a:spcPts val="0"/>
                </a:spcAft>
                <a:defRPr/>
              </a:pPr>
              <a:endParaRPr lang="en-US" sz="1500" dirty="0">
                <a:solidFill>
                  <a:srgbClr val="000000"/>
                </a:solidFill>
                <a:latin typeface="Calibri" pitchFamily="18"/>
                <a:ea typeface="ＭＳ Ｐゴシック" pitchFamily="2"/>
                <a:cs typeface="Arial" pitchFamily="2"/>
              </a:endParaRPr>
            </a:p>
          </p:txBody>
        </p:sp>
      </p:grpSp>
      <p:pic>
        <p:nvPicPr>
          <p:cNvPr id="4101"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50400" y="1309098"/>
            <a:ext cx="4147200" cy="2406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文本占位符 8"/>
          <p:cNvSpPr txBox="1">
            <a:spLocks noGrp="1"/>
          </p:cNvSpPr>
          <p:nvPr>
            <p:ph type="body" idx="4294967295"/>
          </p:nvPr>
        </p:nvSpPr>
        <p:spPr bwMode="auto">
          <a:xfrm>
            <a:off x="499219202" y="1287647256"/>
            <a:ext cx="1947953670" cy="13210218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31800" indent="-323850">
              <a:defRPr sz="3500">
                <a:solidFill>
                  <a:srgbClr val="000000"/>
                </a:solidFill>
                <a:latin typeface="Calibri" charset="0"/>
                <a:ea typeface="宋体" charset="0"/>
                <a:cs typeface="宋体" charset="0"/>
              </a:defRPr>
            </a:lvl1pPr>
            <a:lvl2pPr/>
            <a:lvl3pPr/>
            <a:lvl4pPr/>
            <a:lvl5pPr/>
            <a:lvl6pPr/>
            <a:lvl7pPr/>
            <a:lvl8pPr/>
            <a:lvl9pPr/>
          </a:lstStyle>
          <a:p>
            <a:pPr eaLnBrk="1">
              <a:buSzPct val="45000"/>
              <a:buFont typeface="StarSymbol" charset="0"/>
              <a:buNone/>
            </a:pPr>
            <a:r>
              <a:rPr sz="1600">
                <a:cs typeface="Helvetica" charset="0"/>
              </a:rPr>
              <a:t>Markov State Model was used to describe the kinetic network of RE simulations.</a:t>
            </a:r>
          </a:p>
          <a:p>
            <a:pPr eaLnBrk="1">
              <a:buSzPct val="45000"/>
              <a:buFont typeface="StarSymbol" charset="0"/>
              <a:buNone/>
            </a:pPr>
            <a:r>
              <a:rPr sz="1600">
                <a:cs typeface="Helvetica" charset="0"/>
              </a:rPr>
              <a:t>Solution to the master equation:</a:t>
            </a:r>
          </a:p>
        </p:txBody>
      </p:sp>
      <p:sp>
        <p:nvSpPr>
          <p:cNvPr id="4" name="TextBox 3"/>
          <p:cNvSpPr txBox="1"/>
          <p:nvPr/>
        </p:nvSpPr>
        <p:spPr>
          <a:xfrm>
            <a:off x="152400" y="1143000"/>
            <a:ext cx="3962400" cy="1354217"/>
          </a:xfrm>
          <a:prstGeom prst="rect">
            <a:avLst/>
          </a:prstGeom>
          <a:noFill/>
        </p:spPr>
        <p:txBody>
          <a:bodyPr wrap="square" rtlCol="0">
            <a:spAutoFit/>
          </a:bodyPr>
          <a:lstStyle/>
          <a:p>
            <a:pPr lvl="0" eaLnBrk="1" fontAlgn="auto" hangingPunct="1">
              <a:spcBef>
                <a:spcPts val="0"/>
              </a:spcBef>
              <a:spcAft>
                <a:spcPts val="0"/>
              </a:spcAft>
              <a:defRPr sz="1990">
                <a:latin typeface="Calibri" pitchFamily="32"/>
              </a:defRPr>
            </a:pPr>
            <a:r>
              <a:rPr lang="en-US" sz="1600" dirty="0" smtClean="0">
                <a:solidFill>
                  <a:srgbClr val="000000"/>
                </a:solidFill>
                <a:latin typeface="Arial"/>
                <a:ea typeface="SimSun" pitchFamily="2"/>
                <a:cs typeface="Arial"/>
              </a:rPr>
              <a:t>The timescale to equilibrate the Replica Exchange Ensemble is determined by the spectrum of the Transition Matrix</a:t>
            </a:r>
            <a:r>
              <a:rPr lang="en-US" sz="1600" dirty="0" smtClean="0">
                <a:solidFill>
                  <a:srgbClr val="000000"/>
                </a:solidFill>
                <a:latin typeface="Calibri" pitchFamily="34"/>
                <a:ea typeface="SimSun" pitchFamily="2"/>
                <a:cs typeface="Arial" pitchFamily="34"/>
              </a:rPr>
              <a:t> </a:t>
            </a:r>
          </a:p>
          <a:p>
            <a:pPr lvl="0" eaLnBrk="1" fontAlgn="auto" hangingPunct="1">
              <a:spcBef>
                <a:spcPts val="0"/>
              </a:spcBef>
              <a:spcAft>
                <a:spcPts val="0"/>
              </a:spcAft>
              <a:defRPr sz="1990">
                <a:latin typeface="Calibri" pitchFamily="32"/>
              </a:defRPr>
            </a:pPr>
            <a:r>
              <a:rPr lang="en-US" sz="1000" dirty="0" smtClean="0">
                <a:solidFill>
                  <a:srgbClr val="000000"/>
                </a:solidFill>
                <a:latin typeface="Calibri" pitchFamily="34"/>
                <a:ea typeface="SimSun" pitchFamily="2"/>
                <a:cs typeface="Arial" pitchFamily="34"/>
              </a:rPr>
              <a:t> </a:t>
            </a:r>
            <a:endParaRPr lang="en-US" sz="1990" dirty="0">
              <a:solidFill>
                <a:srgbClr val="000000"/>
              </a:solidFill>
              <a:latin typeface="Calibri" pitchFamily="34"/>
              <a:ea typeface="SimSun" pitchFamily="2"/>
              <a:cs typeface="Arial" pitchFamily="34"/>
            </a:endParaRPr>
          </a:p>
          <a:p>
            <a:endParaRPr lang="en-US" dirty="0"/>
          </a:p>
        </p:txBody>
      </p:sp>
      <p:sp>
        <p:nvSpPr>
          <p:cNvPr id="6" name="TextBox 5"/>
          <p:cNvSpPr txBox="1"/>
          <p:nvPr/>
        </p:nvSpPr>
        <p:spPr>
          <a:xfrm>
            <a:off x="38100" y="5181601"/>
            <a:ext cx="4229100" cy="1785104"/>
          </a:xfrm>
          <a:prstGeom prst="rect">
            <a:avLst/>
          </a:prstGeom>
          <a:noFill/>
        </p:spPr>
        <p:txBody>
          <a:bodyPr wrap="square" rtlCol="0">
            <a:spAutoFit/>
          </a:bodyPr>
          <a:lstStyle/>
          <a:p>
            <a:pPr>
              <a:spcAft>
                <a:spcPts val="1200"/>
              </a:spcAft>
            </a:pPr>
            <a:r>
              <a:rPr lang="en-US" sz="2000" dirty="0" smtClean="0"/>
              <a:t>              </a:t>
            </a:r>
            <a:r>
              <a:rPr lang="en-US" sz="2000" dirty="0" smtClean="0">
                <a:solidFill>
                  <a:srgbClr val="3366FF"/>
                </a:solidFill>
              </a:rPr>
              <a:t>Markov State Models</a:t>
            </a:r>
            <a:r>
              <a:rPr lang="en-US" sz="2000" dirty="0" smtClean="0"/>
              <a:t> </a:t>
            </a:r>
          </a:p>
          <a:p>
            <a:r>
              <a:rPr lang="en-US" sz="1800" dirty="0" err="1" smtClean="0"/>
              <a:t>Pande</a:t>
            </a:r>
            <a:r>
              <a:rPr lang="en-US" sz="1800" dirty="0" smtClean="0"/>
              <a:t>, Hummer, </a:t>
            </a:r>
            <a:r>
              <a:rPr lang="en-US" sz="1800" dirty="0" err="1" smtClean="0"/>
              <a:t>Noe</a:t>
            </a:r>
            <a:r>
              <a:rPr lang="en-US" sz="1800" dirty="0" smtClean="0"/>
              <a:t>, </a:t>
            </a:r>
            <a:r>
              <a:rPr lang="en-US" sz="1800" smtClean="0"/>
              <a:t>Dill, Brooks</a:t>
            </a:r>
            <a:r>
              <a:rPr lang="en-US" sz="1800" dirty="0" smtClean="0"/>
              <a:t>, Roux, </a:t>
            </a:r>
            <a:r>
              <a:rPr lang="en-US" sz="1800" dirty="0" err="1" smtClean="0"/>
              <a:t>Schutte</a:t>
            </a:r>
            <a:r>
              <a:rPr lang="en-US" sz="1800" dirty="0" smtClean="0"/>
              <a:t>, Swope .  .  .  </a:t>
            </a:r>
          </a:p>
          <a:p>
            <a:endParaRPr lang="en-US" sz="2000" dirty="0" smtClean="0"/>
          </a:p>
          <a:p>
            <a:endParaRPr lang="en-US" dirty="0"/>
          </a:p>
        </p:txBody>
      </p:sp>
    </p:spTree>
    <p:extLst>
      <p:ext uri="{BB962C8B-B14F-4D97-AF65-F5344CB8AC3E}">
        <p14:creationId xmlns:p14="http://schemas.microsoft.com/office/powerpoint/2010/main" val="49258436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p:cNvSpPr>
            <a:spLocks noGrp="1" noChangeArrowheads="1"/>
          </p:cNvSpPr>
          <p:nvPr>
            <p:ph type="ctrTitle"/>
          </p:nvPr>
        </p:nvSpPr>
        <p:spPr>
          <a:xfrm>
            <a:off x="461964" y="215901"/>
            <a:ext cx="8682037" cy="622300"/>
          </a:xfrm>
        </p:spPr>
        <p:txBody>
          <a:bodyPr/>
          <a:lstStyle/>
          <a:p>
            <a:pPr>
              <a:defRPr/>
            </a:pPr>
            <a:r>
              <a:rPr lang="en-US" sz="3200" dirty="0">
                <a:solidFill>
                  <a:schemeClr val="accent2"/>
                </a:solidFill>
                <a:latin typeface="Comic Sans MS" charset="0"/>
                <a:cs typeface="+mj-cs"/>
              </a:rPr>
              <a:t>Simulations of Replica Exchange Simulations </a:t>
            </a:r>
            <a:r>
              <a:rPr lang="en-US" sz="2000" dirty="0">
                <a:solidFill>
                  <a:schemeClr val="tx1"/>
                </a:solidFill>
                <a:cs typeface="+mj-cs"/>
              </a:rPr>
              <a:t>WZ, MA, EG &amp; RML </a:t>
            </a:r>
            <a:r>
              <a:rPr lang="en-US" sz="2000" dirty="0">
                <a:cs typeface="+mj-cs"/>
              </a:rPr>
              <a:t>PNAS (2007)</a:t>
            </a:r>
            <a:r>
              <a:rPr lang="en-US" sz="2000" dirty="0">
                <a:solidFill>
                  <a:schemeClr val="accent2"/>
                </a:solidFill>
                <a:latin typeface="Comic Sans MS" charset="0"/>
                <a:cs typeface="+mj-cs"/>
              </a:rPr>
              <a:t/>
            </a:r>
            <a:br>
              <a:rPr lang="en-US" sz="2000" dirty="0">
                <a:solidFill>
                  <a:schemeClr val="accent2"/>
                </a:solidFill>
                <a:latin typeface="Comic Sans MS" charset="0"/>
                <a:cs typeface="+mj-cs"/>
              </a:rPr>
            </a:br>
            <a:endParaRPr lang="en-US" sz="2000" dirty="0">
              <a:solidFill>
                <a:schemeClr val="accent2"/>
              </a:solidFill>
              <a:latin typeface="Comic Sans MS" charset="0"/>
              <a:cs typeface="+mj-cs"/>
            </a:endParaRPr>
          </a:p>
        </p:txBody>
      </p:sp>
      <p:sp>
        <p:nvSpPr>
          <p:cNvPr id="40962" name="Text Box 3"/>
          <p:cNvSpPr txBox="1">
            <a:spLocks noChangeArrowheads="1"/>
          </p:cNvSpPr>
          <p:nvPr/>
        </p:nvSpPr>
        <p:spPr bwMode="auto">
          <a:xfrm>
            <a:off x="904876" y="1630363"/>
            <a:ext cx="233363" cy="461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30" tIns="45715" rIns="91430" bIns="45715">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mtClean="0">
                <a:solidFill>
                  <a:srgbClr val="000000"/>
                </a:solidFill>
                <a:latin typeface="Arial" charset="0"/>
              </a:rPr>
              <a:t>F</a:t>
            </a:r>
          </a:p>
        </p:txBody>
      </p:sp>
      <p:sp>
        <p:nvSpPr>
          <p:cNvPr id="40963" name="Text Box 4"/>
          <p:cNvSpPr txBox="1">
            <a:spLocks noChangeArrowheads="1"/>
          </p:cNvSpPr>
          <p:nvPr/>
        </p:nvSpPr>
        <p:spPr bwMode="auto">
          <a:xfrm>
            <a:off x="2286001" y="1643064"/>
            <a:ext cx="233363" cy="461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30" tIns="45715" rIns="91430" bIns="45715">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mtClean="0">
                <a:solidFill>
                  <a:srgbClr val="000000"/>
                </a:solidFill>
                <a:latin typeface="Arial" charset="0"/>
              </a:rPr>
              <a:t>U</a:t>
            </a:r>
          </a:p>
        </p:txBody>
      </p:sp>
      <p:sp>
        <p:nvSpPr>
          <p:cNvPr id="40964" name="Line 5"/>
          <p:cNvSpPr>
            <a:spLocks noChangeShapeType="1"/>
          </p:cNvSpPr>
          <p:nvPr/>
        </p:nvSpPr>
        <p:spPr bwMode="auto">
          <a:xfrm>
            <a:off x="1295401" y="1809750"/>
            <a:ext cx="9747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430" tIns="45715" rIns="91430" bIns="45715" anchor="ctr"/>
          <a:lstStyle/>
          <a:p>
            <a:endParaRPr lang="en-US" smtClean="0">
              <a:solidFill>
                <a:srgbClr val="000000"/>
              </a:solidFill>
              <a:latin typeface="Times" charset="0"/>
              <a:ea typeface="ＭＳ Ｐゴシック" charset="0"/>
              <a:cs typeface="ＭＳ Ｐゴシック" charset="0"/>
            </a:endParaRPr>
          </a:p>
        </p:txBody>
      </p:sp>
      <p:sp>
        <p:nvSpPr>
          <p:cNvPr id="40965" name="Line 6"/>
          <p:cNvSpPr>
            <a:spLocks noChangeShapeType="1"/>
          </p:cNvSpPr>
          <p:nvPr/>
        </p:nvSpPr>
        <p:spPr bwMode="auto">
          <a:xfrm rot="10800000">
            <a:off x="1295401" y="1887538"/>
            <a:ext cx="9747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430" tIns="45715" rIns="91430" bIns="45715" anchor="ctr"/>
          <a:lstStyle/>
          <a:p>
            <a:endParaRPr lang="en-US" smtClean="0">
              <a:solidFill>
                <a:srgbClr val="000000"/>
              </a:solidFill>
              <a:latin typeface="Times" charset="0"/>
              <a:ea typeface="ＭＳ Ｐゴシック" charset="0"/>
              <a:cs typeface="ＭＳ Ｐゴシック" charset="0"/>
            </a:endParaRPr>
          </a:p>
        </p:txBody>
      </p:sp>
      <p:sp>
        <p:nvSpPr>
          <p:cNvPr id="40966" name="Text Box 7"/>
          <p:cNvSpPr txBox="1">
            <a:spLocks noChangeArrowheads="1"/>
          </p:cNvSpPr>
          <p:nvPr/>
        </p:nvSpPr>
        <p:spPr bwMode="auto">
          <a:xfrm>
            <a:off x="1600201" y="1406526"/>
            <a:ext cx="407486" cy="399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30" tIns="45715" rIns="91430" bIns="45715">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solidFill>
                  <a:srgbClr val="000000"/>
                </a:solidFill>
                <a:latin typeface="Arial" charset="0"/>
              </a:rPr>
              <a:t>k</a:t>
            </a:r>
            <a:r>
              <a:rPr lang="en-US" sz="2000" baseline="-25000">
                <a:solidFill>
                  <a:srgbClr val="000000"/>
                </a:solidFill>
                <a:latin typeface="Arial" charset="0"/>
              </a:rPr>
              <a:t>u</a:t>
            </a:r>
            <a:endParaRPr lang="en-US" sz="2000">
              <a:solidFill>
                <a:srgbClr val="000000"/>
              </a:solidFill>
              <a:latin typeface="Arial" charset="0"/>
            </a:endParaRPr>
          </a:p>
        </p:txBody>
      </p:sp>
      <p:sp>
        <p:nvSpPr>
          <p:cNvPr id="40967" name="Text Box 8"/>
          <p:cNvSpPr txBox="1">
            <a:spLocks noChangeArrowheads="1"/>
          </p:cNvSpPr>
          <p:nvPr/>
        </p:nvSpPr>
        <p:spPr bwMode="auto">
          <a:xfrm>
            <a:off x="1600200" y="1911351"/>
            <a:ext cx="364182" cy="400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30" tIns="45715" rIns="91430" bIns="45715">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solidFill>
                  <a:srgbClr val="000000"/>
                </a:solidFill>
                <a:latin typeface="Arial" charset="0"/>
              </a:rPr>
              <a:t>k</a:t>
            </a:r>
            <a:r>
              <a:rPr lang="en-US" sz="2000" baseline="-25000">
                <a:solidFill>
                  <a:srgbClr val="000000"/>
                </a:solidFill>
                <a:latin typeface="Arial" charset="0"/>
              </a:rPr>
              <a:t>f</a:t>
            </a:r>
            <a:endParaRPr lang="en-US" sz="2000">
              <a:solidFill>
                <a:srgbClr val="000000"/>
              </a:solidFill>
              <a:latin typeface="Arial" charset="0"/>
            </a:endParaRPr>
          </a:p>
        </p:txBody>
      </p:sp>
      <p:grpSp>
        <p:nvGrpSpPr>
          <p:cNvPr id="40968" name="Group 9"/>
          <p:cNvGrpSpPr>
            <a:grpSpLocks/>
          </p:cNvGrpSpPr>
          <p:nvPr/>
        </p:nvGrpSpPr>
        <p:grpSpPr bwMode="auto">
          <a:xfrm>
            <a:off x="3505201" y="3124201"/>
            <a:ext cx="2789238" cy="2017713"/>
            <a:chOff x="3422" y="1971"/>
            <a:chExt cx="1757" cy="1271"/>
          </a:xfrm>
        </p:grpSpPr>
        <p:sp>
          <p:nvSpPr>
            <p:cNvPr id="41020" name="Text Box 10"/>
            <p:cNvSpPr txBox="1">
              <a:spLocks noChangeArrowheads="1"/>
            </p:cNvSpPr>
            <p:nvPr/>
          </p:nvSpPr>
          <p:spPr bwMode="auto">
            <a:xfrm>
              <a:off x="3875" y="2623"/>
              <a:ext cx="385"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a:solidFill>
                    <a:srgbClr val="320067"/>
                  </a:solidFill>
                  <a:latin typeface="Arial" charset="0"/>
                </a:rPr>
                <a:t>F</a:t>
              </a:r>
              <a:r>
                <a:rPr lang="en-US" sz="1600" baseline="-25000">
                  <a:solidFill>
                    <a:srgbClr val="320067"/>
                  </a:solidFill>
                  <a:latin typeface="Arial" charset="0"/>
                </a:rPr>
                <a:t>1</a:t>
              </a:r>
              <a:r>
                <a:rPr lang="en-US" sz="1600">
                  <a:solidFill>
                    <a:srgbClr val="FF0000"/>
                  </a:solidFill>
                  <a:latin typeface="Arial" charset="0"/>
                </a:rPr>
                <a:t>U</a:t>
              </a:r>
              <a:r>
                <a:rPr lang="en-US" sz="1600" baseline="-25000">
                  <a:solidFill>
                    <a:srgbClr val="FF0000"/>
                  </a:solidFill>
                  <a:latin typeface="Arial" charset="0"/>
                </a:rPr>
                <a:t>2</a:t>
              </a:r>
              <a:endParaRPr lang="en-US" sz="1600">
                <a:solidFill>
                  <a:srgbClr val="000000"/>
                </a:solidFill>
                <a:latin typeface="Arial" charset="0"/>
              </a:endParaRPr>
            </a:p>
          </p:txBody>
        </p:sp>
        <p:sp>
          <p:nvSpPr>
            <p:cNvPr id="41021" name="Text Box 11"/>
            <p:cNvSpPr txBox="1">
              <a:spLocks noChangeArrowheads="1"/>
            </p:cNvSpPr>
            <p:nvPr/>
          </p:nvSpPr>
          <p:spPr bwMode="auto">
            <a:xfrm>
              <a:off x="4327" y="3030"/>
              <a:ext cx="385"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a:solidFill>
                    <a:srgbClr val="320067"/>
                  </a:solidFill>
                  <a:latin typeface="Arial" charset="0"/>
                </a:rPr>
                <a:t>U</a:t>
              </a:r>
              <a:r>
                <a:rPr lang="en-US" sz="1600" baseline="-25000">
                  <a:solidFill>
                    <a:srgbClr val="320067"/>
                  </a:solidFill>
                  <a:latin typeface="Arial" charset="0"/>
                </a:rPr>
                <a:t>1</a:t>
              </a:r>
              <a:r>
                <a:rPr lang="en-US" sz="1600">
                  <a:solidFill>
                    <a:srgbClr val="FF0000"/>
                  </a:solidFill>
                  <a:latin typeface="Arial" charset="0"/>
                </a:rPr>
                <a:t>F</a:t>
              </a:r>
              <a:r>
                <a:rPr lang="en-US" sz="1600" baseline="-25000">
                  <a:solidFill>
                    <a:srgbClr val="FF0000"/>
                  </a:solidFill>
                  <a:latin typeface="Arial" charset="0"/>
                </a:rPr>
                <a:t>2</a:t>
              </a:r>
              <a:endParaRPr lang="en-US" sz="1600">
                <a:solidFill>
                  <a:srgbClr val="000000"/>
                </a:solidFill>
                <a:latin typeface="Arial" charset="0"/>
              </a:endParaRPr>
            </a:p>
          </p:txBody>
        </p:sp>
        <p:sp>
          <p:nvSpPr>
            <p:cNvPr id="41022" name="Text Box 12"/>
            <p:cNvSpPr txBox="1">
              <a:spLocks noChangeArrowheads="1"/>
            </p:cNvSpPr>
            <p:nvPr/>
          </p:nvSpPr>
          <p:spPr bwMode="auto">
            <a:xfrm>
              <a:off x="4780" y="2623"/>
              <a:ext cx="399"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a:solidFill>
                    <a:srgbClr val="320067"/>
                  </a:solidFill>
                  <a:latin typeface="Arial" charset="0"/>
                </a:rPr>
                <a:t>U</a:t>
              </a:r>
              <a:r>
                <a:rPr lang="en-US" sz="1600" baseline="-25000">
                  <a:solidFill>
                    <a:srgbClr val="320067"/>
                  </a:solidFill>
                  <a:latin typeface="Arial" charset="0"/>
                </a:rPr>
                <a:t>1</a:t>
              </a:r>
              <a:r>
                <a:rPr lang="en-US" sz="1600">
                  <a:solidFill>
                    <a:srgbClr val="FF0000"/>
                  </a:solidFill>
                  <a:latin typeface="Arial" charset="0"/>
                </a:rPr>
                <a:t>U</a:t>
              </a:r>
              <a:r>
                <a:rPr lang="en-US" sz="1600" baseline="-25000">
                  <a:solidFill>
                    <a:srgbClr val="FF0000"/>
                  </a:solidFill>
                  <a:latin typeface="Arial" charset="0"/>
                </a:rPr>
                <a:t>2</a:t>
              </a:r>
              <a:endParaRPr lang="en-US" sz="1600">
                <a:solidFill>
                  <a:srgbClr val="000000"/>
                </a:solidFill>
                <a:latin typeface="Arial" charset="0"/>
              </a:endParaRPr>
            </a:p>
          </p:txBody>
        </p:sp>
        <p:sp>
          <p:nvSpPr>
            <p:cNvPr id="41023" name="Line 13"/>
            <p:cNvSpPr>
              <a:spLocks noChangeShapeType="1"/>
            </p:cNvSpPr>
            <p:nvPr/>
          </p:nvSpPr>
          <p:spPr bwMode="auto">
            <a:xfrm flipV="1">
              <a:off x="3642" y="2772"/>
              <a:ext cx="253" cy="244"/>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ＭＳ Ｐゴシック" charset="0"/>
                <a:cs typeface="ＭＳ Ｐゴシック" charset="0"/>
              </a:endParaRPr>
            </a:p>
          </p:txBody>
        </p:sp>
        <p:sp>
          <p:nvSpPr>
            <p:cNvPr id="41024" name="Line 14"/>
            <p:cNvSpPr>
              <a:spLocks noChangeShapeType="1"/>
            </p:cNvSpPr>
            <p:nvPr/>
          </p:nvSpPr>
          <p:spPr bwMode="auto">
            <a:xfrm flipH="1">
              <a:off x="3684" y="2813"/>
              <a:ext cx="253" cy="244"/>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ＭＳ Ｐゴシック" charset="0"/>
                <a:cs typeface="ＭＳ Ｐゴシック" charset="0"/>
              </a:endParaRPr>
            </a:p>
          </p:txBody>
        </p:sp>
        <p:sp>
          <p:nvSpPr>
            <p:cNvPr id="41025" name="Line 15"/>
            <p:cNvSpPr>
              <a:spLocks noChangeShapeType="1"/>
            </p:cNvSpPr>
            <p:nvPr/>
          </p:nvSpPr>
          <p:spPr bwMode="auto">
            <a:xfrm flipV="1">
              <a:off x="4570" y="2772"/>
              <a:ext cx="253" cy="244"/>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ＭＳ Ｐゴシック" charset="0"/>
                <a:cs typeface="ＭＳ Ｐゴシック" charset="0"/>
              </a:endParaRPr>
            </a:p>
          </p:txBody>
        </p:sp>
        <p:sp>
          <p:nvSpPr>
            <p:cNvPr id="41026" name="Line 16"/>
            <p:cNvSpPr>
              <a:spLocks noChangeShapeType="1"/>
            </p:cNvSpPr>
            <p:nvPr/>
          </p:nvSpPr>
          <p:spPr bwMode="auto">
            <a:xfrm flipH="1">
              <a:off x="4612" y="2813"/>
              <a:ext cx="253" cy="244"/>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ＭＳ Ｐゴシック" charset="0"/>
                <a:cs typeface="ＭＳ Ｐゴシック" charset="0"/>
              </a:endParaRPr>
            </a:p>
          </p:txBody>
        </p:sp>
        <p:sp>
          <p:nvSpPr>
            <p:cNvPr id="41027" name="Line 17"/>
            <p:cNvSpPr>
              <a:spLocks noChangeShapeType="1"/>
            </p:cNvSpPr>
            <p:nvPr/>
          </p:nvSpPr>
          <p:spPr bwMode="auto">
            <a:xfrm>
              <a:off x="3768" y="3098"/>
              <a:ext cx="549"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ＭＳ Ｐゴシック" charset="0"/>
                <a:cs typeface="ＭＳ Ｐゴシック" charset="0"/>
              </a:endParaRPr>
            </a:p>
          </p:txBody>
        </p:sp>
        <p:sp>
          <p:nvSpPr>
            <p:cNvPr id="41028" name="Line 18"/>
            <p:cNvSpPr>
              <a:spLocks noChangeShapeType="1"/>
            </p:cNvSpPr>
            <p:nvPr/>
          </p:nvSpPr>
          <p:spPr bwMode="auto">
            <a:xfrm flipH="1">
              <a:off x="3768" y="3179"/>
              <a:ext cx="549"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ＭＳ Ｐゴシック" charset="0"/>
                <a:cs typeface="ＭＳ Ｐゴシック" charset="0"/>
              </a:endParaRPr>
            </a:p>
          </p:txBody>
        </p:sp>
        <p:sp>
          <p:nvSpPr>
            <p:cNvPr id="41029" name="Text Box 19"/>
            <p:cNvSpPr txBox="1">
              <a:spLocks noChangeArrowheads="1"/>
            </p:cNvSpPr>
            <p:nvPr/>
          </p:nvSpPr>
          <p:spPr bwMode="auto">
            <a:xfrm>
              <a:off x="3422" y="3030"/>
              <a:ext cx="370"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a:solidFill>
                    <a:srgbClr val="320067"/>
                  </a:solidFill>
                  <a:latin typeface="Arial" charset="0"/>
                </a:rPr>
                <a:t>F</a:t>
              </a:r>
              <a:r>
                <a:rPr lang="en-US" sz="1600" baseline="-25000">
                  <a:solidFill>
                    <a:srgbClr val="320067"/>
                  </a:solidFill>
                  <a:latin typeface="Arial" charset="0"/>
                </a:rPr>
                <a:t>1</a:t>
              </a:r>
              <a:r>
                <a:rPr lang="en-US" sz="1600">
                  <a:solidFill>
                    <a:srgbClr val="FF0000"/>
                  </a:solidFill>
                  <a:latin typeface="Arial" charset="0"/>
                </a:rPr>
                <a:t>F</a:t>
              </a:r>
              <a:r>
                <a:rPr lang="en-US" sz="1600" baseline="-25000">
                  <a:solidFill>
                    <a:srgbClr val="FF0000"/>
                  </a:solidFill>
                  <a:latin typeface="Arial" charset="0"/>
                </a:rPr>
                <a:t>2</a:t>
              </a:r>
              <a:endParaRPr lang="en-US" sz="1600">
                <a:solidFill>
                  <a:srgbClr val="FF0000"/>
                </a:solidFill>
                <a:latin typeface="Arial" charset="0"/>
              </a:endParaRPr>
            </a:p>
          </p:txBody>
        </p:sp>
        <p:sp>
          <p:nvSpPr>
            <p:cNvPr id="41030" name="Line 20"/>
            <p:cNvSpPr>
              <a:spLocks noChangeShapeType="1"/>
            </p:cNvSpPr>
            <p:nvPr/>
          </p:nvSpPr>
          <p:spPr bwMode="auto">
            <a:xfrm>
              <a:off x="4232" y="2650"/>
              <a:ext cx="548"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ＭＳ Ｐゴシック" charset="0"/>
                <a:cs typeface="ＭＳ Ｐゴシック" charset="0"/>
              </a:endParaRPr>
            </a:p>
          </p:txBody>
        </p:sp>
        <p:sp>
          <p:nvSpPr>
            <p:cNvPr id="41031" name="Line 21"/>
            <p:cNvSpPr>
              <a:spLocks noChangeShapeType="1"/>
            </p:cNvSpPr>
            <p:nvPr/>
          </p:nvSpPr>
          <p:spPr bwMode="auto">
            <a:xfrm flipH="1">
              <a:off x="4232" y="2731"/>
              <a:ext cx="548"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ＭＳ Ｐゴシック" charset="0"/>
                <a:cs typeface="ＭＳ Ｐゴシック" charset="0"/>
              </a:endParaRPr>
            </a:p>
          </p:txBody>
        </p:sp>
        <p:sp>
          <p:nvSpPr>
            <p:cNvPr id="41032" name="Text Box 22"/>
            <p:cNvSpPr txBox="1">
              <a:spLocks noChangeArrowheads="1"/>
            </p:cNvSpPr>
            <p:nvPr/>
          </p:nvSpPr>
          <p:spPr bwMode="auto">
            <a:xfrm>
              <a:off x="3875" y="1971"/>
              <a:ext cx="385"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a:solidFill>
                    <a:srgbClr val="FF0000"/>
                  </a:solidFill>
                  <a:latin typeface="Arial" charset="0"/>
                </a:rPr>
                <a:t>F</a:t>
              </a:r>
              <a:r>
                <a:rPr lang="en-US" sz="1600" baseline="-25000">
                  <a:solidFill>
                    <a:srgbClr val="FF0000"/>
                  </a:solidFill>
                  <a:latin typeface="Arial" charset="0"/>
                </a:rPr>
                <a:t>2</a:t>
              </a:r>
              <a:r>
                <a:rPr lang="en-US" sz="1600">
                  <a:solidFill>
                    <a:srgbClr val="320067"/>
                  </a:solidFill>
                  <a:latin typeface="Arial" charset="0"/>
                </a:rPr>
                <a:t>U</a:t>
              </a:r>
              <a:r>
                <a:rPr lang="en-US" sz="1600" baseline="-25000">
                  <a:solidFill>
                    <a:srgbClr val="320067"/>
                  </a:solidFill>
                  <a:latin typeface="Arial" charset="0"/>
                </a:rPr>
                <a:t>1</a:t>
              </a:r>
              <a:endParaRPr lang="en-US" sz="1600">
                <a:solidFill>
                  <a:srgbClr val="000000"/>
                </a:solidFill>
                <a:latin typeface="Arial" charset="0"/>
              </a:endParaRPr>
            </a:p>
          </p:txBody>
        </p:sp>
        <p:sp>
          <p:nvSpPr>
            <p:cNvPr id="41033" name="Text Box 23"/>
            <p:cNvSpPr txBox="1">
              <a:spLocks noChangeArrowheads="1"/>
            </p:cNvSpPr>
            <p:nvPr/>
          </p:nvSpPr>
          <p:spPr bwMode="auto">
            <a:xfrm>
              <a:off x="4319" y="2362"/>
              <a:ext cx="385"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a:solidFill>
                    <a:srgbClr val="FF0000"/>
                  </a:solidFill>
                  <a:latin typeface="Arial" charset="0"/>
                </a:rPr>
                <a:t>U</a:t>
              </a:r>
              <a:r>
                <a:rPr lang="en-US" sz="1600" baseline="-25000">
                  <a:solidFill>
                    <a:srgbClr val="FF0000"/>
                  </a:solidFill>
                  <a:latin typeface="Arial" charset="0"/>
                </a:rPr>
                <a:t>2</a:t>
              </a:r>
              <a:r>
                <a:rPr lang="en-US" sz="1600">
                  <a:solidFill>
                    <a:srgbClr val="320067"/>
                  </a:solidFill>
                  <a:latin typeface="Arial" charset="0"/>
                </a:rPr>
                <a:t>F</a:t>
              </a:r>
              <a:r>
                <a:rPr lang="en-US" sz="1600" baseline="-25000">
                  <a:solidFill>
                    <a:srgbClr val="320067"/>
                  </a:solidFill>
                  <a:latin typeface="Arial" charset="0"/>
                </a:rPr>
                <a:t>1</a:t>
              </a:r>
              <a:endParaRPr lang="en-US" sz="1600">
                <a:solidFill>
                  <a:srgbClr val="000000"/>
                </a:solidFill>
                <a:latin typeface="Arial" charset="0"/>
              </a:endParaRPr>
            </a:p>
          </p:txBody>
        </p:sp>
        <p:sp>
          <p:nvSpPr>
            <p:cNvPr id="41034" name="Text Box 24"/>
            <p:cNvSpPr txBox="1">
              <a:spLocks noChangeArrowheads="1"/>
            </p:cNvSpPr>
            <p:nvPr/>
          </p:nvSpPr>
          <p:spPr bwMode="auto">
            <a:xfrm>
              <a:off x="4780" y="1971"/>
              <a:ext cx="399"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a:solidFill>
                    <a:srgbClr val="FF0000"/>
                  </a:solidFill>
                  <a:latin typeface="Arial" charset="0"/>
                </a:rPr>
                <a:t>U</a:t>
              </a:r>
              <a:r>
                <a:rPr lang="en-US" sz="1600" baseline="-25000">
                  <a:solidFill>
                    <a:srgbClr val="FF0000"/>
                  </a:solidFill>
                  <a:latin typeface="Arial" charset="0"/>
                </a:rPr>
                <a:t>2</a:t>
              </a:r>
              <a:r>
                <a:rPr lang="en-US" sz="1600">
                  <a:solidFill>
                    <a:srgbClr val="320067"/>
                  </a:solidFill>
                  <a:latin typeface="Arial" charset="0"/>
                </a:rPr>
                <a:t>U</a:t>
              </a:r>
              <a:r>
                <a:rPr lang="en-US" sz="1600" baseline="-25000">
                  <a:solidFill>
                    <a:srgbClr val="320067"/>
                  </a:solidFill>
                  <a:latin typeface="Arial" charset="0"/>
                </a:rPr>
                <a:t>1</a:t>
              </a:r>
              <a:endParaRPr lang="en-US" sz="1600">
                <a:solidFill>
                  <a:srgbClr val="000000"/>
                </a:solidFill>
                <a:latin typeface="Arial" charset="0"/>
              </a:endParaRPr>
            </a:p>
          </p:txBody>
        </p:sp>
        <p:sp>
          <p:nvSpPr>
            <p:cNvPr id="41035" name="Line 25"/>
            <p:cNvSpPr>
              <a:spLocks noChangeShapeType="1"/>
            </p:cNvSpPr>
            <p:nvPr/>
          </p:nvSpPr>
          <p:spPr bwMode="auto">
            <a:xfrm flipV="1">
              <a:off x="3642" y="2120"/>
              <a:ext cx="253" cy="244"/>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ＭＳ Ｐゴシック" charset="0"/>
                <a:cs typeface="ＭＳ Ｐゴシック" charset="0"/>
              </a:endParaRPr>
            </a:p>
          </p:txBody>
        </p:sp>
        <p:sp>
          <p:nvSpPr>
            <p:cNvPr id="41036" name="Line 26"/>
            <p:cNvSpPr>
              <a:spLocks noChangeShapeType="1"/>
            </p:cNvSpPr>
            <p:nvPr/>
          </p:nvSpPr>
          <p:spPr bwMode="auto">
            <a:xfrm flipH="1">
              <a:off x="3684" y="2161"/>
              <a:ext cx="253" cy="244"/>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ＭＳ Ｐゴシック" charset="0"/>
                <a:cs typeface="ＭＳ Ｐゴシック" charset="0"/>
              </a:endParaRPr>
            </a:p>
          </p:txBody>
        </p:sp>
        <p:sp>
          <p:nvSpPr>
            <p:cNvPr id="41037" name="Line 27"/>
            <p:cNvSpPr>
              <a:spLocks noChangeShapeType="1"/>
            </p:cNvSpPr>
            <p:nvPr/>
          </p:nvSpPr>
          <p:spPr bwMode="auto">
            <a:xfrm flipV="1">
              <a:off x="4570" y="2120"/>
              <a:ext cx="253" cy="244"/>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ＭＳ Ｐゴシック" charset="0"/>
                <a:cs typeface="ＭＳ Ｐゴシック" charset="0"/>
              </a:endParaRPr>
            </a:p>
          </p:txBody>
        </p:sp>
        <p:sp>
          <p:nvSpPr>
            <p:cNvPr id="41038" name="Line 28"/>
            <p:cNvSpPr>
              <a:spLocks noChangeShapeType="1"/>
            </p:cNvSpPr>
            <p:nvPr/>
          </p:nvSpPr>
          <p:spPr bwMode="auto">
            <a:xfrm flipH="1">
              <a:off x="4612" y="2161"/>
              <a:ext cx="253" cy="244"/>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ＭＳ Ｐゴシック" charset="0"/>
                <a:cs typeface="ＭＳ Ｐゴシック" charset="0"/>
              </a:endParaRPr>
            </a:p>
          </p:txBody>
        </p:sp>
        <p:sp>
          <p:nvSpPr>
            <p:cNvPr id="41039" name="Line 29"/>
            <p:cNvSpPr>
              <a:spLocks noChangeShapeType="1"/>
            </p:cNvSpPr>
            <p:nvPr/>
          </p:nvSpPr>
          <p:spPr bwMode="auto">
            <a:xfrm>
              <a:off x="3768" y="2446"/>
              <a:ext cx="549"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ＭＳ Ｐゴシック" charset="0"/>
                <a:cs typeface="ＭＳ Ｐゴシック" charset="0"/>
              </a:endParaRPr>
            </a:p>
          </p:txBody>
        </p:sp>
        <p:sp>
          <p:nvSpPr>
            <p:cNvPr id="41040" name="Line 30"/>
            <p:cNvSpPr>
              <a:spLocks noChangeShapeType="1"/>
            </p:cNvSpPr>
            <p:nvPr/>
          </p:nvSpPr>
          <p:spPr bwMode="auto">
            <a:xfrm flipH="1">
              <a:off x="3768" y="2527"/>
              <a:ext cx="549"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ＭＳ Ｐゴシック" charset="0"/>
                <a:cs typeface="ＭＳ Ｐゴシック" charset="0"/>
              </a:endParaRPr>
            </a:p>
          </p:txBody>
        </p:sp>
        <p:sp>
          <p:nvSpPr>
            <p:cNvPr id="41041" name="Text Box 31"/>
            <p:cNvSpPr txBox="1">
              <a:spLocks noChangeArrowheads="1"/>
            </p:cNvSpPr>
            <p:nvPr/>
          </p:nvSpPr>
          <p:spPr bwMode="auto">
            <a:xfrm>
              <a:off x="3422" y="2378"/>
              <a:ext cx="370"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a:solidFill>
                    <a:srgbClr val="FF0000"/>
                  </a:solidFill>
                  <a:latin typeface="Arial" charset="0"/>
                </a:rPr>
                <a:t>F</a:t>
              </a:r>
              <a:r>
                <a:rPr lang="en-US" sz="1600" baseline="-25000">
                  <a:solidFill>
                    <a:srgbClr val="FF0000"/>
                  </a:solidFill>
                  <a:latin typeface="Arial" charset="0"/>
                </a:rPr>
                <a:t>2</a:t>
              </a:r>
              <a:r>
                <a:rPr lang="en-US" sz="1600">
                  <a:solidFill>
                    <a:srgbClr val="320067"/>
                  </a:solidFill>
                  <a:latin typeface="Arial" charset="0"/>
                </a:rPr>
                <a:t>F</a:t>
              </a:r>
              <a:r>
                <a:rPr lang="en-US" sz="1600" baseline="-25000">
                  <a:solidFill>
                    <a:srgbClr val="320067"/>
                  </a:solidFill>
                  <a:latin typeface="Arial" charset="0"/>
                </a:rPr>
                <a:t>1</a:t>
              </a:r>
              <a:endParaRPr lang="en-US" sz="1600">
                <a:solidFill>
                  <a:srgbClr val="000000"/>
                </a:solidFill>
                <a:latin typeface="Arial" charset="0"/>
              </a:endParaRPr>
            </a:p>
          </p:txBody>
        </p:sp>
        <p:sp>
          <p:nvSpPr>
            <p:cNvPr id="41042" name="Line 32"/>
            <p:cNvSpPr>
              <a:spLocks noChangeShapeType="1"/>
            </p:cNvSpPr>
            <p:nvPr/>
          </p:nvSpPr>
          <p:spPr bwMode="auto">
            <a:xfrm>
              <a:off x="4232" y="1998"/>
              <a:ext cx="548"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ＭＳ Ｐゴシック" charset="0"/>
                <a:cs typeface="ＭＳ Ｐゴシック" charset="0"/>
              </a:endParaRPr>
            </a:p>
          </p:txBody>
        </p:sp>
        <p:sp>
          <p:nvSpPr>
            <p:cNvPr id="41043" name="Line 33"/>
            <p:cNvSpPr>
              <a:spLocks noChangeShapeType="1"/>
            </p:cNvSpPr>
            <p:nvPr/>
          </p:nvSpPr>
          <p:spPr bwMode="auto">
            <a:xfrm flipH="1">
              <a:off x="4232" y="2079"/>
              <a:ext cx="548"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ＭＳ Ｐゴシック" charset="0"/>
                <a:cs typeface="ＭＳ Ｐゴシック" charset="0"/>
              </a:endParaRPr>
            </a:p>
          </p:txBody>
        </p:sp>
        <p:sp>
          <p:nvSpPr>
            <p:cNvPr id="41044" name="Line 34"/>
            <p:cNvSpPr>
              <a:spLocks noChangeShapeType="1"/>
            </p:cNvSpPr>
            <p:nvPr/>
          </p:nvSpPr>
          <p:spPr bwMode="auto">
            <a:xfrm flipV="1">
              <a:off x="3515" y="2568"/>
              <a:ext cx="0" cy="448"/>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ＭＳ Ｐゴシック" charset="0"/>
                <a:cs typeface="ＭＳ Ｐゴシック" charset="0"/>
              </a:endParaRPr>
            </a:p>
          </p:txBody>
        </p:sp>
        <p:sp>
          <p:nvSpPr>
            <p:cNvPr id="41045" name="Line 35"/>
            <p:cNvSpPr>
              <a:spLocks noChangeShapeType="1"/>
            </p:cNvSpPr>
            <p:nvPr/>
          </p:nvSpPr>
          <p:spPr bwMode="auto">
            <a:xfrm>
              <a:off x="3599" y="2568"/>
              <a:ext cx="0" cy="448"/>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ＭＳ Ｐゴシック" charset="0"/>
                <a:cs typeface="ＭＳ Ｐゴシック" charset="0"/>
              </a:endParaRPr>
            </a:p>
          </p:txBody>
        </p:sp>
        <p:sp>
          <p:nvSpPr>
            <p:cNvPr id="41046" name="Line 36"/>
            <p:cNvSpPr>
              <a:spLocks noChangeShapeType="1"/>
            </p:cNvSpPr>
            <p:nvPr/>
          </p:nvSpPr>
          <p:spPr bwMode="auto">
            <a:xfrm flipV="1">
              <a:off x="4021" y="2161"/>
              <a:ext cx="0" cy="448"/>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ＭＳ Ｐゴシック" charset="0"/>
                <a:cs typeface="ＭＳ Ｐゴシック" charset="0"/>
              </a:endParaRPr>
            </a:p>
          </p:txBody>
        </p:sp>
        <p:sp>
          <p:nvSpPr>
            <p:cNvPr id="41047" name="Line 37"/>
            <p:cNvSpPr>
              <a:spLocks noChangeShapeType="1"/>
            </p:cNvSpPr>
            <p:nvPr/>
          </p:nvSpPr>
          <p:spPr bwMode="auto">
            <a:xfrm>
              <a:off x="4106" y="2161"/>
              <a:ext cx="0" cy="448"/>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ＭＳ Ｐゴシック" charset="0"/>
                <a:cs typeface="ＭＳ Ｐゴシック" charset="0"/>
              </a:endParaRPr>
            </a:p>
          </p:txBody>
        </p:sp>
        <p:sp>
          <p:nvSpPr>
            <p:cNvPr id="41048" name="Line 38"/>
            <p:cNvSpPr>
              <a:spLocks noChangeShapeType="1"/>
            </p:cNvSpPr>
            <p:nvPr/>
          </p:nvSpPr>
          <p:spPr bwMode="auto">
            <a:xfrm flipV="1">
              <a:off x="4907" y="2161"/>
              <a:ext cx="0" cy="448"/>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ＭＳ Ｐゴシック" charset="0"/>
                <a:cs typeface="ＭＳ Ｐゴシック" charset="0"/>
              </a:endParaRPr>
            </a:p>
          </p:txBody>
        </p:sp>
        <p:sp>
          <p:nvSpPr>
            <p:cNvPr id="41049" name="Line 39"/>
            <p:cNvSpPr>
              <a:spLocks noChangeShapeType="1"/>
            </p:cNvSpPr>
            <p:nvPr/>
          </p:nvSpPr>
          <p:spPr bwMode="auto">
            <a:xfrm>
              <a:off x="4991" y="2161"/>
              <a:ext cx="0" cy="448"/>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ＭＳ Ｐゴシック" charset="0"/>
                <a:cs typeface="ＭＳ Ｐゴシック" charset="0"/>
              </a:endParaRPr>
            </a:p>
          </p:txBody>
        </p:sp>
        <p:sp>
          <p:nvSpPr>
            <p:cNvPr id="41050" name="Line 40"/>
            <p:cNvSpPr>
              <a:spLocks noChangeShapeType="1"/>
            </p:cNvSpPr>
            <p:nvPr/>
          </p:nvSpPr>
          <p:spPr bwMode="auto">
            <a:xfrm flipV="1">
              <a:off x="4443" y="2527"/>
              <a:ext cx="0" cy="448"/>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ＭＳ Ｐゴシック" charset="0"/>
                <a:cs typeface="ＭＳ Ｐゴシック" charset="0"/>
              </a:endParaRPr>
            </a:p>
          </p:txBody>
        </p:sp>
        <p:sp>
          <p:nvSpPr>
            <p:cNvPr id="41051" name="Line 41"/>
            <p:cNvSpPr>
              <a:spLocks noChangeShapeType="1"/>
            </p:cNvSpPr>
            <p:nvPr/>
          </p:nvSpPr>
          <p:spPr bwMode="auto">
            <a:xfrm>
              <a:off x="4527" y="2527"/>
              <a:ext cx="0" cy="448"/>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ＭＳ Ｐゴシック" charset="0"/>
                <a:cs typeface="ＭＳ Ｐゴシック" charset="0"/>
              </a:endParaRPr>
            </a:p>
          </p:txBody>
        </p:sp>
      </p:grpSp>
      <p:sp>
        <p:nvSpPr>
          <p:cNvPr id="40969" name="Text Box 42"/>
          <p:cNvSpPr txBox="1">
            <a:spLocks noChangeArrowheads="1"/>
          </p:cNvSpPr>
          <p:nvPr/>
        </p:nvSpPr>
        <p:spPr bwMode="auto">
          <a:xfrm>
            <a:off x="755651" y="914401"/>
            <a:ext cx="20923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30" tIns="45715" rIns="91430" bIns="45715">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2800">
                <a:solidFill>
                  <a:srgbClr val="000000"/>
                </a:solidFill>
                <a:latin typeface="Comic Sans MS" charset="0"/>
              </a:rPr>
              <a:t>One replica </a:t>
            </a:r>
          </a:p>
        </p:txBody>
      </p:sp>
      <p:sp>
        <p:nvSpPr>
          <p:cNvPr id="40970" name="Text Box 43"/>
          <p:cNvSpPr txBox="1">
            <a:spLocks noChangeArrowheads="1"/>
          </p:cNvSpPr>
          <p:nvPr/>
        </p:nvSpPr>
        <p:spPr bwMode="auto">
          <a:xfrm>
            <a:off x="3798888" y="923926"/>
            <a:ext cx="227330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30" tIns="45715" rIns="91430" bIns="45715">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2800">
                <a:solidFill>
                  <a:srgbClr val="000000"/>
                </a:solidFill>
                <a:latin typeface="Comic Sans MS" charset="0"/>
              </a:rPr>
              <a:t>Two replicas</a:t>
            </a:r>
          </a:p>
        </p:txBody>
      </p:sp>
      <p:grpSp>
        <p:nvGrpSpPr>
          <p:cNvPr id="40971" name="Group 44"/>
          <p:cNvGrpSpPr>
            <a:grpSpLocks/>
          </p:cNvGrpSpPr>
          <p:nvPr/>
        </p:nvGrpSpPr>
        <p:grpSpPr bwMode="auto">
          <a:xfrm>
            <a:off x="4019550" y="1487489"/>
            <a:ext cx="1830388" cy="1154112"/>
            <a:chOff x="3771" y="953"/>
            <a:chExt cx="1153" cy="727"/>
          </a:xfrm>
        </p:grpSpPr>
        <p:sp>
          <p:nvSpPr>
            <p:cNvPr id="41010" name="Text Box 45"/>
            <p:cNvSpPr txBox="1">
              <a:spLocks noChangeArrowheads="1"/>
            </p:cNvSpPr>
            <p:nvPr/>
          </p:nvSpPr>
          <p:spPr bwMode="auto">
            <a:xfrm>
              <a:off x="3771" y="953"/>
              <a:ext cx="257" cy="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solidFill>
                    <a:srgbClr val="FF0000"/>
                  </a:solidFill>
                  <a:latin typeface="Arial" charset="0"/>
                </a:rPr>
                <a:t>F</a:t>
              </a:r>
              <a:r>
                <a:rPr lang="en-US" sz="1800" baseline="-25000">
                  <a:solidFill>
                    <a:srgbClr val="FF0000"/>
                  </a:solidFill>
                  <a:latin typeface="Arial" charset="0"/>
                </a:rPr>
                <a:t>2</a:t>
              </a:r>
              <a:endParaRPr lang="en-US" sz="1800">
                <a:solidFill>
                  <a:srgbClr val="000000"/>
                </a:solidFill>
                <a:latin typeface="Arial" charset="0"/>
              </a:endParaRPr>
            </a:p>
          </p:txBody>
        </p:sp>
        <p:sp>
          <p:nvSpPr>
            <p:cNvPr id="41011" name="Text Box 46"/>
            <p:cNvSpPr txBox="1">
              <a:spLocks noChangeArrowheads="1"/>
            </p:cNvSpPr>
            <p:nvPr/>
          </p:nvSpPr>
          <p:spPr bwMode="auto">
            <a:xfrm>
              <a:off x="4651" y="961"/>
              <a:ext cx="273" cy="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solidFill>
                    <a:srgbClr val="FF0000"/>
                  </a:solidFill>
                  <a:latin typeface="Arial" charset="0"/>
                </a:rPr>
                <a:t>U</a:t>
              </a:r>
              <a:r>
                <a:rPr lang="en-US" sz="1800" baseline="-25000">
                  <a:solidFill>
                    <a:srgbClr val="FF0000"/>
                  </a:solidFill>
                  <a:latin typeface="Arial" charset="0"/>
                </a:rPr>
                <a:t>2</a:t>
              </a:r>
              <a:endParaRPr lang="en-US" sz="1800">
                <a:solidFill>
                  <a:srgbClr val="000000"/>
                </a:solidFill>
                <a:latin typeface="Arial" charset="0"/>
              </a:endParaRPr>
            </a:p>
          </p:txBody>
        </p:sp>
        <p:sp>
          <p:nvSpPr>
            <p:cNvPr id="41012" name="Text Box 47"/>
            <p:cNvSpPr txBox="1">
              <a:spLocks noChangeArrowheads="1"/>
            </p:cNvSpPr>
            <p:nvPr/>
          </p:nvSpPr>
          <p:spPr bwMode="auto">
            <a:xfrm>
              <a:off x="3771" y="1441"/>
              <a:ext cx="257" cy="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solidFill>
                    <a:srgbClr val="320067"/>
                  </a:solidFill>
                  <a:latin typeface="Arial" charset="0"/>
                </a:rPr>
                <a:t>F</a:t>
              </a:r>
              <a:r>
                <a:rPr lang="en-US" sz="1800" baseline="-25000">
                  <a:solidFill>
                    <a:srgbClr val="320067"/>
                  </a:solidFill>
                  <a:latin typeface="Arial" charset="0"/>
                </a:rPr>
                <a:t>1</a:t>
              </a:r>
              <a:endParaRPr lang="en-US" sz="1800">
                <a:solidFill>
                  <a:srgbClr val="000000"/>
                </a:solidFill>
                <a:latin typeface="Arial" charset="0"/>
              </a:endParaRPr>
            </a:p>
          </p:txBody>
        </p:sp>
        <p:sp>
          <p:nvSpPr>
            <p:cNvPr id="41013" name="Text Box 48"/>
            <p:cNvSpPr txBox="1">
              <a:spLocks noChangeArrowheads="1"/>
            </p:cNvSpPr>
            <p:nvPr/>
          </p:nvSpPr>
          <p:spPr bwMode="auto">
            <a:xfrm>
              <a:off x="4651" y="1449"/>
              <a:ext cx="273" cy="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solidFill>
                    <a:srgbClr val="320067"/>
                  </a:solidFill>
                  <a:latin typeface="Arial" charset="0"/>
                </a:rPr>
                <a:t>U</a:t>
              </a:r>
              <a:r>
                <a:rPr lang="en-US" sz="1800" baseline="-25000">
                  <a:solidFill>
                    <a:srgbClr val="320067"/>
                  </a:solidFill>
                  <a:latin typeface="Arial" charset="0"/>
                </a:rPr>
                <a:t>1</a:t>
              </a:r>
              <a:endParaRPr lang="en-US" sz="1800">
                <a:solidFill>
                  <a:srgbClr val="000000"/>
                </a:solidFill>
                <a:latin typeface="Arial" charset="0"/>
              </a:endParaRPr>
            </a:p>
          </p:txBody>
        </p:sp>
        <p:sp>
          <p:nvSpPr>
            <p:cNvPr id="41014" name="Line 49"/>
            <p:cNvSpPr>
              <a:spLocks noChangeShapeType="1"/>
            </p:cNvSpPr>
            <p:nvPr/>
          </p:nvSpPr>
          <p:spPr bwMode="auto">
            <a:xfrm>
              <a:off x="4024" y="1044"/>
              <a:ext cx="61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ＭＳ Ｐゴシック" charset="0"/>
                <a:cs typeface="ＭＳ Ｐゴシック" charset="0"/>
              </a:endParaRPr>
            </a:p>
          </p:txBody>
        </p:sp>
        <p:sp>
          <p:nvSpPr>
            <p:cNvPr id="41015" name="Line 50"/>
            <p:cNvSpPr>
              <a:spLocks noChangeShapeType="1"/>
            </p:cNvSpPr>
            <p:nvPr/>
          </p:nvSpPr>
          <p:spPr bwMode="auto">
            <a:xfrm rot="10800000">
              <a:off x="4024" y="1093"/>
              <a:ext cx="61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ＭＳ Ｐゴシック" charset="0"/>
                <a:cs typeface="ＭＳ Ｐゴシック" charset="0"/>
              </a:endParaRPr>
            </a:p>
          </p:txBody>
        </p:sp>
        <p:sp>
          <p:nvSpPr>
            <p:cNvPr id="41016" name="Line 51"/>
            <p:cNvSpPr>
              <a:spLocks noChangeShapeType="1"/>
            </p:cNvSpPr>
            <p:nvPr/>
          </p:nvSpPr>
          <p:spPr bwMode="auto">
            <a:xfrm>
              <a:off x="4040" y="1532"/>
              <a:ext cx="61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ＭＳ Ｐゴシック" charset="0"/>
                <a:cs typeface="ＭＳ Ｐゴシック" charset="0"/>
              </a:endParaRPr>
            </a:p>
          </p:txBody>
        </p:sp>
        <p:sp>
          <p:nvSpPr>
            <p:cNvPr id="41017" name="Line 52"/>
            <p:cNvSpPr>
              <a:spLocks noChangeShapeType="1"/>
            </p:cNvSpPr>
            <p:nvPr/>
          </p:nvSpPr>
          <p:spPr bwMode="auto">
            <a:xfrm rot="10800000">
              <a:off x="4040" y="1581"/>
              <a:ext cx="61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ＭＳ Ｐゴシック" charset="0"/>
                <a:cs typeface="ＭＳ Ｐゴシック" charset="0"/>
              </a:endParaRPr>
            </a:p>
          </p:txBody>
        </p:sp>
        <p:sp>
          <p:nvSpPr>
            <p:cNvPr id="41018" name="Line 53"/>
            <p:cNvSpPr>
              <a:spLocks noChangeShapeType="1"/>
            </p:cNvSpPr>
            <p:nvPr/>
          </p:nvSpPr>
          <p:spPr bwMode="auto">
            <a:xfrm>
              <a:off x="3880" y="1176"/>
              <a:ext cx="0" cy="280"/>
            </a:xfrm>
            <a:prstGeom prst="line">
              <a:avLst/>
            </a:prstGeom>
            <a:noFill/>
            <a:ln w="9525">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ＭＳ Ｐゴシック" charset="0"/>
                <a:cs typeface="ＭＳ Ｐゴシック" charset="0"/>
              </a:endParaRPr>
            </a:p>
          </p:txBody>
        </p:sp>
        <p:sp>
          <p:nvSpPr>
            <p:cNvPr id="41019" name="Line 54"/>
            <p:cNvSpPr>
              <a:spLocks noChangeShapeType="1"/>
            </p:cNvSpPr>
            <p:nvPr/>
          </p:nvSpPr>
          <p:spPr bwMode="auto">
            <a:xfrm>
              <a:off x="4760" y="1176"/>
              <a:ext cx="0" cy="280"/>
            </a:xfrm>
            <a:prstGeom prst="line">
              <a:avLst/>
            </a:prstGeom>
            <a:noFill/>
            <a:ln w="9525">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ＭＳ Ｐゴシック" charset="0"/>
                <a:cs typeface="ＭＳ Ｐゴシック" charset="0"/>
              </a:endParaRPr>
            </a:p>
          </p:txBody>
        </p:sp>
      </p:grpSp>
      <p:sp>
        <p:nvSpPr>
          <p:cNvPr id="40972" name="Text Box 55"/>
          <p:cNvSpPr txBox="1">
            <a:spLocks noChangeArrowheads="1"/>
          </p:cNvSpPr>
          <p:nvPr/>
        </p:nvSpPr>
        <p:spPr bwMode="auto">
          <a:xfrm>
            <a:off x="3659189" y="5260976"/>
            <a:ext cx="2266950" cy="36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30" tIns="45715" rIns="91430" bIns="45715">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solidFill>
                  <a:srgbClr val="000000"/>
                </a:solidFill>
                <a:latin typeface="Comic Sans MS" charset="0"/>
              </a:rPr>
              <a:t>2 replicas: 8 states</a:t>
            </a:r>
          </a:p>
        </p:txBody>
      </p:sp>
      <p:sp>
        <p:nvSpPr>
          <p:cNvPr id="40973" name="Text Box 56"/>
          <p:cNvSpPr txBox="1">
            <a:spLocks noChangeArrowheads="1"/>
          </p:cNvSpPr>
          <p:nvPr/>
        </p:nvSpPr>
        <p:spPr bwMode="auto">
          <a:xfrm>
            <a:off x="6842126" y="923926"/>
            <a:ext cx="1881188"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30" tIns="45715" rIns="91430" bIns="45715">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2800">
                <a:solidFill>
                  <a:srgbClr val="000000"/>
                </a:solidFill>
                <a:latin typeface="Comic Sans MS" charset="0"/>
              </a:rPr>
              <a:t>N replicas</a:t>
            </a:r>
          </a:p>
        </p:txBody>
      </p:sp>
      <p:sp>
        <p:nvSpPr>
          <p:cNvPr id="40974" name="Text Box 57"/>
          <p:cNvSpPr txBox="1">
            <a:spLocks noChangeArrowheads="1"/>
          </p:cNvSpPr>
          <p:nvPr/>
        </p:nvSpPr>
        <p:spPr bwMode="auto">
          <a:xfrm>
            <a:off x="6864350" y="3036889"/>
            <a:ext cx="413015" cy="371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30" tIns="45715" rIns="91430" bIns="45715">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solidFill>
                  <a:srgbClr val="198EBE"/>
                </a:solidFill>
                <a:latin typeface="Arial" charset="0"/>
              </a:rPr>
              <a:t>F</a:t>
            </a:r>
            <a:r>
              <a:rPr lang="en-US" sz="1800" baseline="-25000">
                <a:solidFill>
                  <a:srgbClr val="198EBE"/>
                </a:solidFill>
                <a:latin typeface="Arial" charset="0"/>
              </a:rPr>
              <a:t>2</a:t>
            </a:r>
            <a:endParaRPr lang="en-US" sz="1800">
              <a:solidFill>
                <a:srgbClr val="000000"/>
              </a:solidFill>
              <a:latin typeface="Arial" charset="0"/>
            </a:endParaRPr>
          </a:p>
        </p:txBody>
      </p:sp>
      <p:sp>
        <p:nvSpPr>
          <p:cNvPr id="40975" name="Text Box 58"/>
          <p:cNvSpPr txBox="1">
            <a:spLocks noChangeArrowheads="1"/>
          </p:cNvSpPr>
          <p:nvPr/>
        </p:nvSpPr>
        <p:spPr bwMode="auto">
          <a:xfrm>
            <a:off x="8261351" y="3049588"/>
            <a:ext cx="438915" cy="371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30" tIns="45715" rIns="91430" bIns="45715">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solidFill>
                  <a:srgbClr val="198EBE"/>
                </a:solidFill>
                <a:latin typeface="Arial" charset="0"/>
              </a:rPr>
              <a:t>U</a:t>
            </a:r>
            <a:r>
              <a:rPr lang="en-US" sz="1800" baseline="-25000">
                <a:solidFill>
                  <a:srgbClr val="198EBE"/>
                </a:solidFill>
                <a:latin typeface="Arial" charset="0"/>
              </a:rPr>
              <a:t>2</a:t>
            </a:r>
            <a:endParaRPr lang="en-US" sz="1800">
              <a:solidFill>
                <a:srgbClr val="198EBE"/>
              </a:solidFill>
              <a:latin typeface="Arial" charset="0"/>
            </a:endParaRPr>
          </a:p>
        </p:txBody>
      </p:sp>
      <p:sp>
        <p:nvSpPr>
          <p:cNvPr id="40976" name="Text Box 59"/>
          <p:cNvSpPr txBox="1">
            <a:spLocks noChangeArrowheads="1"/>
          </p:cNvSpPr>
          <p:nvPr/>
        </p:nvSpPr>
        <p:spPr bwMode="auto">
          <a:xfrm>
            <a:off x="6864350" y="3811588"/>
            <a:ext cx="413015" cy="371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30" tIns="45715" rIns="91430" bIns="45715">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solidFill>
                  <a:srgbClr val="320067"/>
                </a:solidFill>
                <a:latin typeface="Arial" charset="0"/>
              </a:rPr>
              <a:t>F</a:t>
            </a:r>
            <a:r>
              <a:rPr lang="en-US" sz="1800" baseline="-25000">
                <a:solidFill>
                  <a:srgbClr val="320067"/>
                </a:solidFill>
                <a:latin typeface="Arial" charset="0"/>
              </a:rPr>
              <a:t>1</a:t>
            </a:r>
            <a:endParaRPr lang="en-US" sz="1800">
              <a:solidFill>
                <a:srgbClr val="000000"/>
              </a:solidFill>
              <a:latin typeface="Arial" charset="0"/>
            </a:endParaRPr>
          </a:p>
        </p:txBody>
      </p:sp>
      <p:sp>
        <p:nvSpPr>
          <p:cNvPr id="40977" name="Text Box 60"/>
          <p:cNvSpPr txBox="1">
            <a:spLocks noChangeArrowheads="1"/>
          </p:cNvSpPr>
          <p:nvPr/>
        </p:nvSpPr>
        <p:spPr bwMode="auto">
          <a:xfrm>
            <a:off x="8261351" y="3824288"/>
            <a:ext cx="438915" cy="371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30" tIns="45715" rIns="91430" bIns="45715">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solidFill>
                  <a:srgbClr val="320067"/>
                </a:solidFill>
                <a:latin typeface="Arial" charset="0"/>
              </a:rPr>
              <a:t>U</a:t>
            </a:r>
            <a:r>
              <a:rPr lang="en-US" sz="1800" baseline="-25000">
                <a:solidFill>
                  <a:srgbClr val="320067"/>
                </a:solidFill>
                <a:latin typeface="Arial" charset="0"/>
              </a:rPr>
              <a:t>1</a:t>
            </a:r>
            <a:endParaRPr lang="en-US" sz="1800">
              <a:solidFill>
                <a:srgbClr val="320067"/>
              </a:solidFill>
              <a:latin typeface="Arial" charset="0"/>
            </a:endParaRPr>
          </a:p>
        </p:txBody>
      </p:sp>
      <p:sp>
        <p:nvSpPr>
          <p:cNvPr id="40978" name="Line 61"/>
          <p:cNvSpPr>
            <a:spLocks noChangeShapeType="1"/>
          </p:cNvSpPr>
          <p:nvPr/>
        </p:nvSpPr>
        <p:spPr bwMode="auto">
          <a:xfrm>
            <a:off x="7265989" y="3181350"/>
            <a:ext cx="974725" cy="0"/>
          </a:xfrm>
          <a:prstGeom prst="line">
            <a:avLst/>
          </a:prstGeom>
          <a:noFill/>
          <a:ln w="9525">
            <a:solidFill>
              <a:srgbClr val="B0B0B0"/>
            </a:solidFill>
            <a:round/>
            <a:headEnd/>
            <a:tailEnd type="triangle" w="med" len="med"/>
          </a:ln>
          <a:extLst>
            <a:ext uri="{909E8E84-426E-40dd-AFC4-6F175D3DCCD1}">
              <a14:hiddenFill xmlns:a14="http://schemas.microsoft.com/office/drawing/2010/main">
                <a:noFill/>
              </a14:hiddenFill>
            </a:ext>
          </a:extLst>
        </p:spPr>
        <p:txBody>
          <a:bodyPr wrap="none" lIns="91430" tIns="45715" rIns="91430" bIns="45715" anchor="ctr"/>
          <a:lstStyle/>
          <a:p>
            <a:endParaRPr lang="en-US" smtClean="0">
              <a:solidFill>
                <a:srgbClr val="000000"/>
              </a:solidFill>
              <a:latin typeface="Times" charset="0"/>
              <a:ea typeface="ＭＳ Ｐゴシック" charset="0"/>
              <a:cs typeface="ＭＳ Ｐゴシック" charset="0"/>
            </a:endParaRPr>
          </a:p>
        </p:txBody>
      </p:sp>
      <p:sp>
        <p:nvSpPr>
          <p:cNvPr id="40979" name="Line 62"/>
          <p:cNvSpPr>
            <a:spLocks noChangeShapeType="1"/>
          </p:cNvSpPr>
          <p:nvPr/>
        </p:nvSpPr>
        <p:spPr bwMode="auto">
          <a:xfrm rot="10800000">
            <a:off x="7265989" y="3259138"/>
            <a:ext cx="974725" cy="0"/>
          </a:xfrm>
          <a:prstGeom prst="line">
            <a:avLst/>
          </a:prstGeom>
          <a:noFill/>
          <a:ln w="9525">
            <a:solidFill>
              <a:srgbClr val="B0B0B0"/>
            </a:solidFill>
            <a:round/>
            <a:headEnd/>
            <a:tailEnd type="triangle" w="med" len="med"/>
          </a:ln>
          <a:extLst>
            <a:ext uri="{909E8E84-426E-40dd-AFC4-6F175D3DCCD1}">
              <a14:hiddenFill xmlns:a14="http://schemas.microsoft.com/office/drawing/2010/main">
                <a:noFill/>
              </a14:hiddenFill>
            </a:ext>
          </a:extLst>
        </p:spPr>
        <p:txBody>
          <a:bodyPr wrap="none" lIns="91430" tIns="45715" rIns="91430" bIns="45715" anchor="ctr"/>
          <a:lstStyle/>
          <a:p>
            <a:endParaRPr lang="en-US" smtClean="0">
              <a:solidFill>
                <a:srgbClr val="000000"/>
              </a:solidFill>
              <a:latin typeface="Times" charset="0"/>
              <a:ea typeface="ＭＳ Ｐゴシック" charset="0"/>
              <a:cs typeface="ＭＳ Ｐゴシック" charset="0"/>
            </a:endParaRPr>
          </a:p>
        </p:txBody>
      </p:sp>
      <p:sp>
        <p:nvSpPr>
          <p:cNvPr id="40980" name="Line 63"/>
          <p:cNvSpPr>
            <a:spLocks noChangeShapeType="1"/>
          </p:cNvSpPr>
          <p:nvPr/>
        </p:nvSpPr>
        <p:spPr bwMode="auto">
          <a:xfrm>
            <a:off x="7291389" y="3956050"/>
            <a:ext cx="974725" cy="0"/>
          </a:xfrm>
          <a:prstGeom prst="line">
            <a:avLst/>
          </a:prstGeom>
          <a:noFill/>
          <a:ln w="9525">
            <a:solidFill>
              <a:srgbClr val="D9D9D9"/>
            </a:solidFill>
            <a:round/>
            <a:headEnd/>
            <a:tailEnd type="triangle" w="med" len="med"/>
          </a:ln>
          <a:extLst>
            <a:ext uri="{909E8E84-426E-40dd-AFC4-6F175D3DCCD1}">
              <a14:hiddenFill xmlns:a14="http://schemas.microsoft.com/office/drawing/2010/main">
                <a:noFill/>
              </a14:hiddenFill>
            </a:ext>
          </a:extLst>
        </p:spPr>
        <p:txBody>
          <a:bodyPr wrap="none" lIns="91430" tIns="45715" rIns="91430" bIns="45715" anchor="ctr"/>
          <a:lstStyle/>
          <a:p>
            <a:endParaRPr lang="en-US" smtClean="0">
              <a:solidFill>
                <a:srgbClr val="000000"/>
              </a:solidFill>
              <a:latin typeface="Times" charset="0"/>
              <a:ea typeface="ＭＳ Ｐゴシック" charset="0"/>
              <a:cs typeface="ＭＳ Ｐゴシック" charset="0"/>
            </a:endParaRPr>
          </a:p>
        </p:txBody>
      </p:sp>
      <p:sp>
        <p:nvSpPr>
          <p:cNvPr id="40981" name="Line 64"/>
          <p:cNvSpPr>
            <a:spLocks noChangeShapeType="1"/>
          </p:cNvSpPr>
          <p:nvPr/>
        </p:nvSpPr>
        <p:spPr bwMode="auto">
          <a:xfrm rot="10800000">
            <a:off x="7291389" y="4033838"/>
            <a:ext cx="974725" cy="0"/>
          </a:xfrm>
          <a:prstGeom prst="line">
            <a:avLst/>
          </a:prstGeom>
          <a:noFill/>
          <a:ln w="9525">
            <a:solidFill>
              <a:srgbClr val="D9D9D9"/>
            </a:solidFill>
            <a:round/>
            <a:headEnd/>
            <a:tailEnd type="triangle" w="med" len="med"/>
          </a:ln>
          <a:extLst>
            <a:ext uri="{909E8E84-426E-40dd-AFC4-6F175D3DCCD1}">
              <a14:hiddenFill xmlns:a14="http://schemas.microsoft.com/office/drawing/2010/main">
                <a:noFill/>
              </a14:hiddenFill>
            </a:ext>
          </a:extLst>
        </p:spPr>
        <p:txBody>
          <a:bodyPr wrap="none" lIns="91430" tIns="45715" rIns="91430" bIns="45715" anchor="ctr"/>
          <a:lstStyle/>
          <a:p>
            <a:endParaRPr lang="en-US" smtClean="0">
              <a:solidFill>
                <a:srgbClr val="000000"/>
              </a:solidFill>
              <a:latin typeface="Times" charset="0"/>
              <a:ea typeface="ＭＳ Ｐゴシック" charset="0"/>
              <a:cs typeface="ＭＳ Ｐゴシック" charset="0"/>
            </a:endParaRPr>
          </a:p>
        </p:txBody>
      </p:sp>
      <p:sp>
        <p:nvSpPr>
          <p:cNvPr id="40982" name="Line 65"/>
          <p:cNvSpPr>
            <a:spLocks noChangeShapeType="1"/>
          </p:cNvSpPr>
          <p:nvPr/>
        </p:nvSpPr>
        <p:spPr bwMode="auto">
          <a:xfrm>
            <a:off x="7037388" y="3390900"/>
            <a:ext cx="0" cy="444500"/>
          </a:xfrm>
          <a:prstGeom prst="line">
            <a:avLst/>
          </a:prstGeom>
          <a:noFill/>
          <a:ln w="9525">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wrap="none" lIns="91430" tIns="45715" rIns="91430" bIns="45715" anchor="ctr"/>
          <a:lstStyle/>
          <a:p>
            <a:endParaRPr lang="en-US" smtClean="0">
              <a:solidFill>
                <a:srgbClr val="000000"/>
              </a:solidFill>
              <a:latin typeface="Times" charset="0"/>
              <a:ea typeface="ＭＳ Ｐゴシック" charset="0"/>
              <a:cs typeface="ＭＳ Ｐゴシック" charset="0"/>
            </a:endParaRPr>
          </a:p>
        </p:txBody>
      </p:sp>
      <p:sp>
        <p:nvSpPr>
          <p:cNvPr id="40983" name="Line 66"/>
          <p:cNvSpPr>
            <a:spLocks noChangeShapeType="1"/>
          </p:cNvSpPr>
          <p:nvPr/>
        </p:nvSpPr>
        <p:spPr bwMode="auto">
          <a:xfrm>
            <a:off x="8434388" y="3390900"/>
            <a:ext cx="0" cy="444500"/>
          </a:xfrm>
          <a:prstGeom prst="line">
            <a:avLst/>
          </a:prstGeom>
          <a:noFill/>
          <a:ln w="9525">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wrap="none" lIns="91430" tIns="45715" rIns="91430" bIns="45715" anchor="ctr"/>
          <a:lstStyle/>
          <a:p>
            <a:endParaRPr lang="en-US" smtClean="0">
              <a:solidFill>
                <a:srgbClr val="000000"/>
              </a:solidFill>
              <a:latin typeface="Times" charset="0"/>
              <a:ea typeface="ＭＳ Ｐゴシック" charset="0"/>
              <a:cs typeface="ＭＳ Ｐゴシック" charset="0"/>
            </a:endParaRPr>
          </a:p>
        </p:txBody>
      </p:sp>
      <p:sp>
        <p:nvSpPr>
          <p:cNvPr id="40984" name="Line 67"/>
          <p:cNvSpPr>
            <a:spLocks noChangeShapeType="1"/>
          </p:cNvSpPr>
          <p:nvPr/>
        </p:nvSpPr>
        <p:spPr bwMode="auto">
          <a:xfrm>
            <a:off x="7024688" y="2616200"/>
            <a:ext cx="0" cy="444500"/>
          </a:xfrm>
          <a:prstGeom prst="line">
            <a:avLst/>
          </a:prstGeom>
          <a:noFill/>
          <a:ln w="9525">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wrap="none" lIns="91430" tIns="45715" rIns="91430" bIns="45715" anchor="ctr"/>
          <a:lstStyle/>
          <a:p>
            <a:endParaRPr lang="en-US" smtClean="0">
              <a:solidFill>
                <a:srgbClr val="000000"/>
              </a:solidFill>
              <a:latin typeface="Times" charset="0"/>
              <a:ea typeface="ＭＳ Ｐゴシック" charset="0"/>
              <a:cs typeface="ＭＳ Ｐゴシック" charset="0"/>
            </a:endParaRPr>
          </a:p>
        </p:txBody>
      </p:sp>
      <p:sp>
        <p:nvSpPr>
          <p:cNvPr id="40985" name="Line 68"/>
          <p:cNvSpPr>
            <a:spLocks noChangeShapeType="1"/>
          </p:cNvSpPr>
          <p:nvPr/>
        </p:nvSpPr>
        <p:spPr bwMode="auto">
          <a:xfrm>
            <a:off x="8421688" y="2616200"/>
            <a:ext cx="0" cy="444500"/>
          </a:xfrm>
          <a:prstGeom prst="line">
            <a:avLst/>
          </a:prstGeom>
          <a:noFill/>
          <a:ln w="9525">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wrap="none" lIns="91430" tIns="45715" rIns="91430" bIns="45715" anchor="ctr"/>
          <a:lstStyle/>
          <a:p>
            <a:endParaRPr lang="en-US" smtClean="0">
              <a:solidFill>
                <a:srgbClr val="000000"/>
              </a:solidFill>
              <a:latin typeface="Times" charset="0"/>
              <a:ea typeface="ＭＳ Ｐゴシック" charset="0"/>
              <a:cs typeface="ＭＳ Ｐゴシック" charset="0"/>
            </a:endParaRPr>
          </a:p>
        </p:txBody>
      </p:sp>
      <p:sp>
        <p:nvSpPr>
          <p:cNvPr id="40986" name="Line 69"/>
          <p:cNvSpPr>
            <a:spLocks noChangeShapeType="1"/>
          </p:cNvSpPr>
          <p:nvPr/>
        </p:nvSpPr>
        <p:spPr bwMode="auto">
          <a:xfrm>
            <a:off x="7024688" y="2120900"/>
            <a:ext cx="0" cy="444500"/>
          </a:xfrm>
          <a:prstGeom prst="line">
            <a:avLst/>
          </a:prstGeom>
          <a:noFill/>
          <a:ln w="9525">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wrap="none" lIns="91430" tIns="45715" rIns="91430" bIns="45715" anchor="ctr"/>
          <a:lstStyle/>
          <a:p>
            <a:endParaRPr lang="en-US" smtClean="0">
              <a:solidFill>
                <a:srgbClr val="000000"/>
              </a:solidFill>
              <a:latin typeface="Times" charset="0"/>
              <a:ea typeface="ＭＳ Ｐゴシック" charset="0"/>
              <a:cs typeface="ＭＳ Ｐゴシック" charset="0"/>
            </a:endParaRPr>
          </a:p>
        </p:txBody>
      </p:sp>
      <p:sp>
        <p:nvSpPr>
          <p:cNvPr id="40987" name="Line 70"/>
          <p:cNvSpPr>
            <a:spLocks noChangeShapeType="1"/>
          </p:cNvSpPr>
          <p:nvPr/>
        </p:nvSpPr>
        <p:spPr bwMode="auto">
          <a:xfrm>
            <a:off x="8421688" y="2120900"/>
            <a:ext cx="0" cy="444500"/>
          </a:xfrm>
          <a:prstGeom prst="line">
            <a:avLst/>
          </a:prstGeom>
          <a:noFill/>
          <a:ln w="9525">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wrap="none" lIns="91430" tIns="45715" rIns="91430" bIns="45715" anchor="ctr"/>
          <a:lstStyle/>
          <a:p>
            <a:endParaRPr lang="en-US" smtClean="0">
              <a:solidFill>
                <a:srgbClr val="000000"/>
              </a:solidFill>
              <a:latin typeface="Times" charset="0"/>
              <a:ea typeface="ＭＳ Ｐゴシック" charset="0"/>
              <a:cs typeface="ＭＳ Ｐゴシック" charset="0"/>
            </a:endParaRPr>
          </a:p>
        </p:txBody>
      </p:sp>
      <p:sp>
        <p:nvSpPr>
          <p:cNvPr id="40988" name="Text Box 71"/>
          <p:cNvSpPr txBox="1">
            <a:spLocks noChangeArrowheads="1"/>
          </p:cNvSpPr>
          <p:nvPr/>
        </p:nvSpPr>
        <p:spPr bwMode="auto">
          <a:xfrm>
            <a:off x="6851650" y="1804988"/>
            <a:ext cx="438763" cy="371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30" tIns="45715" rIns="91430" bIns="45715">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solidFill>
                  <a:srgbClr val="FF0000"/>
                </a:solidFill>
                <a:latin typeface="Arial" charset="0"/>
              </a:rPr>
              <a:t>F</a:t>
            </a:r>
            <a:r>
              <a:rPr lang="en-US" sz="1800" baseline="-25000">
                <a:solidFill>
                  <a:srgbClr val="FF0000"/>
                </a:solidFill>
                <a:latin typeface="Arial" charset="0"/>
              </a:rPr>
              <a:t>N</a:t>
            </a:r>
            <a:endParaRPr lang="en-US" sz="1800">
              <a:solidFill>
                <a:srgbClr val="000000"/>
              </a:solidFill>
              <a:latin typeface="Arial" charset="0"/>
            </a:endParaRPr>
          </a:p>
        </p:txBody>
      </p:sp>
      <p:sp>
        <p:nvSpPr>
          <p:cNvPr id="40989" name="Text Box 72"/>
          <p:cNvSpPr txBox="1">
            <a:spLocks noChangeArrowheads="1"/>
          </p:cNvSpPr>
          <p:nvPr/>
        </p:nvSpPr>
        <p:spPr bwMode="auto">
          <a:xfrm>
            <a:off x="8248650" y="1817688"/>
            <a:ext cx="464664" cy="371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30" tIns="45715" rIns="91430" bIns="45715">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solidFill>
                  <a:srgbClr val="FF0000"/>
                </a:solidFill>
                <a:latin typeface="Arial" charset="0"/>
              </a:rPr>
              <a:t>U</a:t>
            </a:r>
            <a:r>
              <a:rPr lang="en-US" sz="1800" baseline="-25000">
                <a:solidFill>
                  <a:srgbClr val="FF0000"/>
                </a:solidFill>
                <a:latin typeface="Arial" charset="0"/>
              </a:rPr>
              <a:t>N</a:t>
            </a:r>
            <a:endParaRPr lang="en-US" sz="1800">
              <a:solidFill>
                <a:srgbClr val="000000"/>
              </a:solidFill>
              <a:latin typeface="Arial" charset="0"/>
            </a:endParaRPr>
          </a:p>
        </p:txBody>
      </p:sp>
      <p:sp>
        <p:nvSpPr>
          <p:cNvPr id="40990" name="Line 73"/>
          <p:cNvSpPr>
            <a:spLocks noChangeShapeType="1"/>
          </p:cNvSpPr>
          <p:nvPr/>
        </p:nvSpPr>
        <p:spPr bwMode="auto">
          <a:xfrm>
            <a:off x="7253289" y="1949450"/>
            <a:ext cx="9747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430" tIns="45715" rIns="91430" bIns="45715" anchor="ctr"/>
          <a:lstStyle/>
          <a:p>
            <a:endParaRPr lang="en-US" smtClean="0">
              <a:solidFill>
                <a:srgbClr val="000000"/>
              </a:solidFill>
              <a:latin typeface="Times" charset="0"/>
              <a:ea typeface="ＭＳ Ｐゴシック" charset="0"/>
              <a:cs typeface="ＭＳ Ｐゴシック" charset="0"/>
            </a:endParaRPr>
          </a:p>
        </p:txBody>
      </p:sp>
      <p:sp>
        <p:nvSpPr>
          <p:cNvPr id="40991" name="Line 74"/>
          <p:cNvSpPr>
            <a:spLocks noChangeShapeType="1"/>
          </p:cNvSpPr>
          <p:nvPr/>
        </p:nvSpPr>
        <p:spPr bwMode="auto">
          <a:xfrm rot="10800000">
            <a:off x="7253289" y="2027238"/>
            <a:ext cx="9747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430" tIns="45715" rIns="91430" bIns="45715" anchor="ctr"/>
          <a:lstStyle/>
          <a:p>
            <a:endParaRPr lang="en-US" smtClean="0">
              <a:solidFill>
                <a:srgbClr val="000000"/>
              </a:solidFill>
              <a:latin typeface="Times" charset="0"/>
              <a:ea typeface="ＭＳ Ｐゴシック" charset="0"/>
              <a:cs typeface="ＭＳ Ｐゴシック" charset="0"/>
            </a:endParaRPr>
          </a:p>
        </p:txBody>
      </p:sp>
      <p:sp>
        <p:nvSpPr>
          <p:cNvPr id="40992" name="Text Box 75"/>
          <p:cNvSpPr txBox="1">
            <a:spLocks noChangeArrowheads="1"/>
          </p:cNvSpPr>
          <p:nvPr/>
        </p:nvSpPr>
        <p:spPr bwMode="auto">
          <a:xfrm>
            <a:off x="6453189" y="4714875"/>
            <a:ext cx="2740025" cy="64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30" tIns="45715" rIns="91430" bIns="45715">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solidFill>
                  <a:srgbClr val="000000"/>
                </a:solidFill>
                <a:latin typeface="Comic Sans MS" charset="0"/>
              </a:rPr>
              <a:t>5 replicas: 3840 states</a:t>
            </a:r>
          </a:p>
          <a:p>
            <a:r>
              <a:rPr lang="en-US" sz="1800">
                <a:solidFill>
                  <a:srgbClr val="000000"/>
                </a:solidFill>
                <a:latin typeface="Comic Sans MS" charset="0"/>
              </a:rPr>
              <a:t>N replicas: 2</a:t>
            </a:r>
            <a:r>
              <a:rPr lang="en-US" sz="1800" baseline="30000">
                <a:solidFill>
                  <a:srgbClr val="000000"/>
                </a:solidFill>
                <a:latin typeface="Comic Sans MS" charset="0"/>
              </a:rPr>
              <a:t>N</a:t>
            </a:r>
            <a:r>
              <a:rPr lang="en-US" sz="1800">
                <a:solidFill>
                  <a:srgbClr val="000000"/>
                </a:solidFill>
                <a:latin typeface="Comic Sans MS" charset="0"/>
              </a:rPr>
              <a:t> N! states</a:t>
            </a:r>
          </a:p>
        </p:txBody>
      </p:sp>
      <p:pic>
        <p:nvPicPr>
          <p:cNvPr id="40993" name="Picture 76" descr="emilio"/>
          <p:cNvPicPr>
            <a:picLocks noChangeAspect="1" noChangeArrowheads="1"/>
          </p:cNvPicPr>
          <p:nvPr/>
        </p:nvPicPr>
        <p:blipFill>
          <a:blip r:embed="rId3">
            <a:extLst>
              <a:ext uri="{28A0092B-C50C-407E-A947-70E740481C1C}">
                <a14:useLocalDpi xmlns:a14="http://schemas.microsoft.com/office/drawing/2010/main" val="0"/>
              </a:ext>
            </a:extLst>
          </a:blip>
          <a:srcRect l="2147" t="41339" r="53662" b="5882"/>
          <a:stretch>
            <a:fillRect/>
          </a:stretch>
        </p:blipFill>
        <p:spPr bwMode="auto">
          <a:xfrm>
            <a:off x="190500" y="3352801"/>
            <a:ext cx="2660650"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4" name="Text Box 77"/>
          <p:cNvSpPr txBox="1">
            <a:spLocks noChangeArrowheads="1"/>
          </p:cNvSpPr>
          <p:nvPr/>
        </p:nvSpPr>
        <p:spPr bwMode="auto">
          <a:xfrm>
            <a:off x="157163" y="5810250"/>
            <a:ext cx="4648200" cy="830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30" tIns="45715" rIns="91430" bIns="45715">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mtClean="0">
                <a:solidFill>
                  <a:srgbClr val="FF0000"/>
                </a:solidFill>
                <a:latin typeface="Comic Sans MS" charset="0"/>
              </a:rPr>
              <a:t>Gillespie “simulation of protein folding simulations”</a:t>
            </a:r>
          </a:p>
        </p:txBody>
      </p:sp>
      <p:sp>
        <p:nvSpPr>
          <p:cNvPr id="653390" name="Text Box 78"/>
          <p:cNvSpPr txBox="1">
            <a:spLocks noChangeArrowheads="1"/>
          </p:cNvSpPr>
          <p:nvPr/>
        </p:nvSpPr>
        <p:spPr bwMode="auto">
          <a:xfrm>
            <a:off x="3667125" y="1847850"/>
            <a:ext cx="483249" cy="34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5" rIns="91430" bIns="45715">
            <a:spAutoFit/>
          </a:bodyPr>
          <a:lstStyle/>
          <a:p>
            <a:pPr>
              <a:defRPr/>
            </a:pPr>
            <a:r>
              <a:rPr lang="en-US" sz="1600">
                <a:solidFill>
                  <a:srgbClr val="000000"/>
                </a:solidFill>
                <a:latin typeface="Helvetica" charset="0"/>
                <a:ea typeface="ＭＳ Ｐゴシック" charset="0"/>
                <a:cs typeface="ＭＳ Ｐゴシック" charset="0"/>
              </a:rPr>
              <a:t>k</a:t>
            </a:r>
            <a:r>
              <a:rPr lang="en-US" sz="1600" baseline="-25000">
                <a:solidFill>
                  <a:srgbClr val="000000"/>
                </a:solidFill>
                <a:latin typeface="Helvetica" charset="0"/>
                <a:ea typeface="ＭＳ Ｐゴシック" charset="0"/>
                <a:cs typeface="ＭＳ Ｐゴシック" charset="0"/>
              </a:rPr>
              <a:t>RE</a:t>
            </a:r>
            <a:endParaRPr lang="en-US" sz="1600">
              <a:solidFill>
                <a:srgbClr val="000000"/>
              </a:solidFill>
              <a:latin typeface="Helvetica" charset="0"/>
              <a:ea typeface="ＭＳ Ｐゴシック" charset="0"/>
              <a:cs typeface="ＭＳ Ｐゴシック" charset="0"/>
            </a:endParaRPr>
          </a:p>
        </p:txBody>
      </p:sp>
      <p:sp>
        <p:nvSpPr>
          <p:cNvPr id="653391" name="Text Box 79"/>
          <p:cNvSpPr txBox="1">
            <a:spLocks noChangeArrowheads="1"/>
          </p:cNvSpPr>
          <p:nvPr/>
        </p:nvSpPr>
        <p:spPr bwMode="auto">
          <a:xfrm>
            <a:off x="5749925" y="1898650"/>
            <a:ext cx="483249" cy="34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5" rIns="91430" bIns="45715">
            <a:spAutoFit/>
          </a:bodyPr>
          <a:lstStyle/>
          <a:p>
            <a:pPr>
              <a:defRPr/>
            </a:pPr>
            <a:r>
              <a:rPr lang="en-US" sz="1600">
                <a:solidFill>
                  <a:srgbClr val="000000"/>
                </a:solidFill>
                <a:latin typeface="Helvetica" charset="0"/>
                <a:ea typeface="ＭＳ Ｐゴシック" charset="0"/>
                <a:cs typeface="ＭＳ Ｐゴシック" charset="0"/>
              </a:rPr>
              <a:t>k</a:t>
            </a:r>
            <a:r>
              <a:rPr lang="en-US" sz="1600" baseline="-25000">
                <a:solidFill>
                  <a:srgbClr val="000000"/>
                </a:solidFill>
                <a:latin typeface="Helvetica" charset="0"/>
                <a:ea typeface="ＭＳ Ｐゴシック" charset="0"/>
                <a:cs typeface="ＭＳ Ｐゴシック" charset="0"/>
              </a:rPr>
              <a:t>RE</a:t>
            </a:r>
            <a:endParaRPr lang="en-US" sz="1600">
              <a:solidFill>
                <a:srgbClr val="000000"/>
              </a:solidFill>
              <a:latin typeface="Helvetica" charset="0"/>
              <a:ea typeface="ＭＳ Ｐゴシック" charset="0"/>
              <a:cs typeface="ＭＳ Ｐゴシック" charset="0"/>
            </a:endParaRPr>
          </a:p>
        </p:txBody>
      </p:sp>
      <p:sp>
        <p:nvSpPr>
          <p:cNvPr id="653392" name="Text Box 80"/>
          <p:cNvSpPr txBox="1">
            <a:spLocks noChangeArrowheads="1"/>
          </p:cNvSpPr>
          <p:nvPr/>
        </p:nvSpPr>
        <p:spPr bwMode="auto">
          <a:xfrm>
            <a:off x="4645025" y="1327150"/>
            <a:ext cx="444603" cy="34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5" rIns="91430" bIns="45715">
            <a:spAutoFit/>
          </a:bodyPr>
          <a:lstStyle/>
          <a:p>
            <a:pPr>
              <a:defRPr/>
            </a:pPr>
            <a:r>
              <a:rPr lang="en-US" sz="1600">
                <a:solidFill>
                  <a:srgbClr val="FF0000"/>
                </a:solidFill>
                <a:latin typeface="Helvetica" charset="0"/>
                <a:ea typeface="ＭＳ Ｐゴシック" charset="0"/>
                <a:cs typeface="ＭＳ Ｐゴシック" charset="0"/>
              </a:rPr>
              <a:t>k</a:t>
            </a:r>
            <a:r>
              <a:rPr lang="en-US" sz="1600" baseline="-25000">
                <a:solidFill>
                  <a:srgbClr val="FF0000"/>
                </a:solidFill>
                <a:latin typeface="Helvetica" charset="0"/>
                <a:ea typeface="ＭＳ Ｐゴシック" charset="0"/>
                <a:cs typeface="ＭＳ Ｐゴシック" charset="0"/>
              </a:rPr>
              <a:t>u2</a:t>
            </a:r>
            <a:endParaRPr lang="en-US" sz="1600">
              <a:solidFill>
                <a:srgbClr val="FF0000"/>
              </a:solidFill>
              <a:latin typeface="Helvetica" charset="0"/>
              <a:ea typeface="ＭＳ Ｐゴシック" charset="0"/>
              <a:cs typeface="ＭＳ Ｐゴシック" charset="0"/>
            </a:endParaRPr>
          </a:p>
        </p:txBody>
      </p:sp>
      <p:sp>
        <p:nvSpPr>
          <p:cNvPr id="653393" name="Text Box 81"/>
          <p:cNvSpPr txBox="1">
            <a:spLocks noChangeArrowheads="1"/>
          </p:cNvSpPr>
          <p:nvPr/>
        </p:nvSpPr>
        <p:spPr bwMode="auto">
          <a:xfrm>
            <a:off x="4645025" y="1720850"/>
            <a:ext cx="405752" cy="34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5" rIns="91430" bIns="45715">
            <a:spAutoFit/>
          </a:bodyPr>
          <a:lstStyle/>
          <a:p>
            <a:pPr>
              <a:defRPr/>
            </a:pPr>
            <a:r>
              <a:rPr lang="en-US" sz="1600">
                <a:solidFill>
                  <a:srgbClr val="FF0000"/>
                </a:solidFill>
                <a:latin typeface="Helvetica" charset="0"/>
                <a:ea typeface="ＭＳ Ｐゴシック" charset="0"/>
                <a:cs typeface="ＭＳ Ｐゴシック" charset="0"/>
              </a:rPr>
              <a:t>k</a:t>
            </a:r>
            <a:r>
              <a:rPr lang="en-US" sz="1600" baseline="-25000">
                <a:solidFill>
                  <a:srgbClr val="FF0000"/>
                </a:solidFill>
                <a:latin typeface="Helvetica" charset="0"/>
                <a:ea typeface="ＭＳ Ｐゴシック" charset="0"/>
                <a:cs typeface="ＭＳ Ｐゴシック" charset="0"/>
              </a:rPr>
              <a:t>f2</a:t>
            </a:r>
            <a:endParaRPr lang="en-US" sz="1600">
              <a:solidFill>
                <a:srgbClr val="FF0000"/>
              </a:solidFill>
              <a:latin typeface="Helvetica" charset="0"/>
              <a:ea typeface="ＭＳ Ｐゴシック" charset="0"/>
              <a:cs typeface="ＭＳ Ｐゴシック" charset="0"/>
            </a:endParaRPr>
          </a:p>
        </p:txBody>
      </p:sp>
      <p:sp>
        <p:nvSpPr>
          <p:cNvPr id="653394" name="Text Box 82"/>
          <p:cNvSpPr txBox="1">
            <a:spLocks noChangeArrowheads="1"/>
          </p:cNvSpPr>
          <p:nvPr/>
        </p:nvSpPr>
        <p:spPr bwMode="auto">
          <a:xfrm>
            <a:off x="4657726" y="2101850"/>
            <a:ext cx="444603" cy="34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5" rIns="91430" bIns="45715">
            <a:spAutoFit/>
          </a:bodyPr>
          <a:lstStyle/>
          <a:p>
            <a:pPr>
              <a:defRPr/>
            </a:pPr>
            <a:r>
              <a:rPr lang="en-US" sz="1600">
                <a:solidFill>
                  <a:srgbClr val="320067"/>
                </a:solidFill>
                <a:latin typeface="Helvetica" charset="0"/>
                <a:ea typeface="ＭＳ Ｐゴシック" charset="0"/>
                <a:cs typeface="ＭＳ Ｐゴシック" charset="0"/>
              </a:rPr>
              <a:t>k</a:t>
            </a:r>
            <a:r>
              <a:rPr lang="en-US" sz="1600" baseline="-25000">
                <a:solidFill>
                  <a:srgbClr val="320067"/>
                </a:solidFill>
                <a:latin typeface="Helvetica" charset="0"/>
                <a:ea typeface="ＭＳ Ｐゴシック" charset="0"/>
                <a:cs typeface="ＭＳ Ｐゴシック" charset="0"/>
              </a:rPr>
              <a:t>u1</a:t>
            </a:r>
            <a:endParaRPr lang="en-US" sz="1600">
              <a:solidFill>
                <a:srgbClr val="320067"/>
              </a:solidFill>
              <a:latin typeface="Helvetica" charset="0"/>
              <a:ea typeface="ＭＳ Ｐゴシック" charset="0"/>
              <a:cs typeface="ＭＳ Ｐゴシック" charset="0"/>
            </a:endParaRPr>
          </a:p>
        </p:txBody>
      </p:sp>
      <p:sp>
        <p:nvSpPr>
          <p:cNvPr id="653395" name="Text Box 83"/>
          <p:cNvSpPr txBox="1">
            <a:spLocks noChangeArrowheads="1"/>
          </p:cNvSpPr>
          <p:nvPr/>
        </p:nvSpPr>
        <p:spPr bwMode="auto">
          <a:xfrm>
            <a:off x="4657725" y="2495551"/>
            <a:ext cx="405752" cy="34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5" rIns="91430" bIns="45715">
            <a:spAutoFit/>
          </a:bodyPr>
          <a:lstStyle/>
          <a:p>
            <a:pPr>
              <a:defRPr/>
            </a:pPr>
            <a:r>
              <a:rPr lang="en-US" sz="1600">
                <a:solidFill>
                  <a:srgbClr val="320067"/>
                </a:solidFill>
                <a:latin typeface="Helvetica" charset="0"/>
                <a:ea typeface="ＭＳ Ｐゴシック" charset="0"/>
                <a:cs typeface="ＭＳ Ｐゴシック" charset="0"/>
              </a:rPr>
              <a:t>k</a:t>
            </a:r>
            <a:r>
              <a:rPr lang="en-US" sz="1600" baseline="-25000">
                <a:solidFill>
                  <a:srgbClr val="320067"/>
                </a:solidFill>
                <a:latin typeface="Helvetica" charset="0"/>
                <a:ea typeface="ＭＳ Ｐゴシック" charset="0"/>
                <a:cs typeface="ＭＳ Ｐゴシック" charset="0"/>
              </a:rPr>
              <a:t>f1</a:t>
            </a:r>
            <a:endParaRPr lang="en-US" sz="1600">
              <a:solidFill>
                <a:srgbClr val="320067"/>
              </a:solidFill>
              <a:latin typeface="Helvetica" charset="0"/>
              <a:ea typeface="ＭＳ Ｐゴシック" charset="0"/>
              <a:cs typeface="ＭＳ Ｐゴシック" charset="0"/>
            </a:endParaRPr>
          </a:p>
        </p:txBody>
      </p:sp>
      <p:sp>
        <p:nvSpPr>
          <p:cNvPr id="653396" name="Text Box 84"/>
          <p:cNvSpPr txBox="1">
            <a:spLocks noChangeArrowheads="1"/>
          </p:cNvSpPr>
          <p:nvPr/>
        </p:nvSpPr>
        <p:spPr bwMode="auto">
          <a:xfrm>
            <a:off x="6537325" y="3384551"/>
            <a:ext cx="483249" cy="34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5" rIns="91430" bIns="45715">
            <a:spAutoFit/>
          </a:bodyPr>
          <a:lstStyle/>
          <a:p>
            <a:pPr>
              <a:defRPr/>
            </a:pPr>
            <a:r>
              <a:rPr lang="en-US" sz="1600">
                <a:solidFill>
                  <a:srgbClr val="000000"/>
                </a:solidFill>
                <a:latin typeface="Helvetica" charset="0"/>
                <a:ea typeface="ＭＳ Ｐゴシック" charset="0"/>
                <a:cs typeface="ＭＳ Ｐゴシック" charset="0"/>
              </a:rPr>
              <a:t>k</a:t>
            </a:r>
            <a:r>
              <a:rPr lang="en-US" sz="1600" baseline="-25000">
                <a:solidFill>
                  <a:srgbClr val="000000"/>
                </a:solidFill>
                <a:latin typeface="Helvetica" charset="0"/>
                <a:ea typeface="ＭＳ Ｐゴシック" charset="0"/>
                <a:cs typeface="ＭＳ Ｐゴシック" charset="0"/>
              </a:rPr>
              <a:t>RE</a:t>
            </a:r>
            <a:endParaRPr lang="en-US" sz="1600">
              <a:solidFill>
                <a:srgbClr val="000000"/>
              </a:solidFill>
              <a:latin typeface="Helvetica" charset="0"/>
              <a:ea typeface="ＭＳ Ｐゴシック" charset="0"/>
              <a:cs typeface="ＭＳ Ｐゴシック" charset="0"/>
            </a:endParaRPr>
          </a:p>
        </p:txBody>
      </p:sp>
      <p:sp>
        <p:nvSpPr>
          <p:cNvPr id="653397" name="Text Box 85"/>
          <p:cNvSpPr txBox="1">
            <a:spLocks noChangeArrowheads="1"/>
          </p:cNvSpPr>
          <p:nvPr/>
        </p:nvSpPr>
        <p:spPr bwMode="auto">
          <a:xfrm>
            <a:off x="7527925" y="3638551"/>
            <a:ext cx="444603" cy="34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5" rIns="91430" bIns="45715">
            <a:spAutoFit/>
          </a:bodyPr>
          <a:lstStyle/>
          <a:p>
            <a:pPr>
              <a:defRPr/>
            </a:pPr>
            <a:r>
              <a:rPr lang="en-US" sz="1600">
                <a:solidFill>
                  <a:srgbClr val="7D7398"/>
                </a:solidFill>
                <a:latin typeface="Helvetica" charset="0"/>
                <a:ea typeface="ＭＳ Ｐゴシック" charset="0"/>
                <a:cs typeface="ＭＳ Ｐゴシック" charset="0"/>
              </a:rPr>
              <a:t>k</a:t>
            </a:r>
            <a:r>
              <a:rPr lang="en-US" sz="1600" baseline="-25000">
                <a:solidFill>
                  <a:srgbClr val="7D7398"/>
                </a:solidFill>
                <a:latin typeface="Helvetica" charset="0"/>
                <a:ea typeface="ＭＳ Ｐゴシック" charset="0"/>
                <a:cs typeface="ＭＳ Ｐゴシック" charset="0"/>
              </a:rPr>
              <a:t>u1</a:t>
            </a:r>
            <a:endParaRPr lang="en-US" sz="1600">
              <a:solidFill>
                <a:srgbClr val="7D7398"/>
              </a:solidFill>
              <a:latin typeface="Helvetica" charset="0"/>
              <a:ea typeface="ＭＳ Ｐゴシック" charset="0"/>
              <a:cs typeface="ＭＳ Ｐゴシック" charset="0"/>
            </a:endParaRPr>
          </a:p>
        </p:txBody>
      </p:sp>
      <p:sp>
        <p:nvSpPr>
          <p:cNvPr id="653398" name="Text Box 86"/>
          <p:cNvSpPr txBox="1">
            <a:spLocks noChangeArrowheads="1"/>
          </p:cNvSpPr>
          <p:nvPr/>
        </p:nvSpPr>
        <p:spPr bwMode="auto">
          <a:xfrm>
            <a:off x="7527926" y="4032250"/>
            <a:ext cx="405752" cy="34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5" rIns="91430" bIns="45715">
            <a:spAutoFit/>
          </a:bodyPr>
          <a:lstStyle/>
          <a:p>
            <a:pPr>
              <a:defRPr/>
            </a:pPr>
            <a:r>
              <a:rPr lang="en-US" sz="1600">
                <a:solidFill>
                  <a:srgbClr val="7D7398"/>
                </a:solidFill>
                <a:latin typeface="Helvetica" charset="0"/>
                <a:ea typeface="ＭＳ Ｐゴシック" charset="0"/>
                <a:cs typeface="ＭＳ Ｐゴシック" charset="0"/>
              </a:rPr>
              <a:t>k</a:t>
            </a:r>
            <a:r>
              <a:rPr lang="en-US" sz="1600" baseline="-25000">
                <a:solidFill>
                  <a:srgbClr val="7D7398"/>
                </a:solidFill>
                <a:latin typeface="Helvetica" charset="0"/>
                <a:ea typeface="ＭＳ Ｐゴシック" charset="0"/>
                <a:cs typeface="ＭＳ Ｐゴシック" charset="0"/>
              </a:rPr>
              <a:t>f1</a:t>
            </a:r>
            <a:endParaRPr lang="en-US" sz="1600">
              <a:solidFill>
                <a:srgbClr val="7D7398"/>
              </a:solidFill>
              <a:latin typeface="Helvetica" charset="0"/>
              <a:ea typeface="ＭＳ Ｐゴシック" charset="0"/>
              <a:cs typeface="ＭＳ Ｐゴシック" charset="0"/>
            </a:endParaRPr>
          </a:p>
        </p:txBody>
      </p:sp>
      <p:sp>
        <p:nvSpPr>
          <p:cNvPr id="653399" name="Text Box 87"/>
          <p:cNvSpPr txBox="1">
            <a:spLocks noChangeArrowheads="1"/>
          </p:cNvSpPr>
          <p:nvPr/>
        </p:nvSpPr>
        <p:spPr bwMode="auto">
          <a:xfrm>
            <a:off x="7515225" y="2838451"/>
            <a:ext cx="444603" cy="34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5" rIns="91430" bIns="45715">
            <a:spAutoFit/>
          </a:bodyPr>
          <a:lstStyle/>
          <a:p>
            <a:pPr>
              <a:defRPr/>
            </a:pPr>
            <a:r>
              <a:rPr lang="en-US" sz="1600">
                <a:solidFill>
                  <a:srgbClr val="198EBE"/>
                </a:solidFill>
                <a:latin typeface="Helvetica" charset="0"/>
                <a:ea typeface="ＭＳ Ｐゴシック" charset="0"/>
                <a:cs typeface="ＭＳ Ｐゴシック" charset="0"/>
              </a:rPr>
              <a:t>k</a:t>
            </a:r>
            <a:r>
              <a:rPr lang="en-US" sz="1600" baseline="-25000">
                <a:solidFill>
                  <a:srgbClr val="198EBE"/>
                </a:solidFill>
                <a:latin typeface="Helvetica" charset="0"/>
                <a:ea typeface="ＭＳ Ｐゴシック" charset="0"/>
                <a:cs typeface="ＭＳ Ｐゴシック" charset="0"/>
              </a:rPr>
              <a:t>u2</a:t>
            </a:r>
            <a:endParaRPr lang="en-US" sz="1600">
              <a:solidFill>
                <a:srgbClr val="198EBE"/>
              </a:solidFill>
              <a:latin typeface="Helvetica" charset="0"/>
              <a:ea typeface="ＭＳ Ｐゴシック" charset="0"/>
              <a:cs typeface="ＭＳ Ｐゴシック" charset="0"/>
            </a:endParaRPr>
          </a:p>
        </p:txBody>
      </p:sp>
      <p:sp>
        <p:nvSpPr>
          <p:cNvPr id="653400" name="Text Box 88"/>
          <p:cNvSpPr txBox="1">
            <a:spLocks noChangeArrowheads="1"/>
          </p:cNvSpPr>
          <p:nvPr/>
        </p:nvSpPr>
        <p:spPr bwMode="auto">
          <a:xfrm>
            <a:off x="7515226" y="3232150"/>
            <a:ext cx="405752" cy="34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5" rIns="91430" bIns="45715">
            <a:spAutoFit/>
          </a:bodyPr>
          <a:lstStyle/>
          <a:p>
            <a:pPr>
              <a:defRPr/>
            </a:pPr>
            <a:r>
              <a:rPr lang="en-US" sz="1600">
                <a:solidFill>
                  <a:srgbClr val="198EBE"/>
                </a:solidFill>
                <a:latin typeface="Helvetica" charset="0"/>
                <a:ea typeface="ＭＳ Ｐゴシック" charset="0"/>
                <a:cs typeface="ＭＳ Ｐゴシック" charset="0"/>
              </a:rPr>
              <a:t>k</a:t>
            </a:r>
            <a:r>
              <a:rPr lang="en-US" sz="1600" baseline="-25000">
                <a:solidFill>
                  <a:srgbClr val="198EBE"/>
                </a:solidFill>
                <a:latin typeface="Helvetica" charset="0"/>
                <a:ea typeface="ＭＳ Ｐゴシック" charset="0"/>
                <a:cs typeface="ＭＳ Ｐゴシック" charset="0"/>
              </a:rPr>
              <a:t>f2</a:t>
            </a:r>
            <a:endParaRPr lang="en-US" sz="1600">
              <a:solidFill>
                <a:srgbClr val="198EBE"/>
              </a:solidFill>
              <a:latin typeface="Helvetica" charset="0"/>
              <a:ea typeface="ＭＳ Ｐゴシック" charset="0"/>
              <a:cs typeface="ＭＳ Ｐゴシック" charset="0"/>
            </a:endParaRPr>
          </a:p>
        </p:txBody>
      </p:sp>
      <p:sp>
        <p:nvSpPr>
          <p:cNvPr id="653401" name="Text Box 89"/>
          <p:cNvSpPr txBox="1">
            <a:spLocks noChangeArrowheads="1"/>
          </p:cNvSpPr>
          <p:nvPr/>
        </p:nvSpPr>
        <p:spPr bwMode="auto">
          <a:xfrm>
            <a:off x="7502526" y="1619250"/>
            <a:ext cx="467776" cy="34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5" rIns="91430" bIns="45715">
            <a:spAutoFit/>
          </a:bodyPr>
          <a:lstStyle/>
          <a:p>
            <a:pPr>
              <a:defRPr/>
            </a:pPr>
            <a:r>
              <a:rPr lang="en-US" sz="1600">
                <a:solidFill>
                  <a:srgbClr val="FF0000"/>
                </a:solidFill>
                <a:latin typeface="Helvetica" charset="0"/>
                <a:ea typeface="ＭＳ Ｐゴシック" charset="0"/>
                <a:cs typeface="ＭＳ Ｐゴシック" charset="0"/>
              </a:rPr>
              <a:t>k</a:t>
            </a:r>
            <a:r>
              <a:rPr lang="en-US" sz="1600" baseline="-25000">
                <a:solidFill>
                  <a:srgbClr val="FF0000"/>
                </a:solidFill>
                <a:latin typeface="Helvetica" charset="0"/>
                <a:ea typeface="ＭＳ Ｐゴシック" charset="0"/>
                <a:cs typeface="ＭＳ Ｐゴシック" charset="0"/>
              </a:rPr>
              <a:t>uN</a:t>
            </a:r>
            <a:endParaRPr lang="en-US" sz="1600">
              <a:solidFill>
                <a:srgbClr val="FF0000"/>
              </a:solidFill>
              <a:latin typeface="Helvetica" charset="0"/>
              <a:ea typeface="ＭＳ Ｐゴシック" charset="0"/>
              <a:cs typeface="ＭＳ Ｐゴシック" charset="0"/>
            </a:endParaRPr>
          </a:p>
        </p:txBody>
      </p:sp>
      <p:sp>
        <p:nvSpPr>
          <p:cNvPr id="653402" name="Text Box 90"/>
          <p:cNvSpPr txBox="1">
            <a:spLocks noChangeArrowheads="1"/>
          </p:cNvSpPr>
          <p:nvPr/>
        </p:nvSpPr>
        <p:spPr bwMode="auto">
          <a:xfrm>
            <a:off x="7502526" y="2012951"/>
            <a:ext cx="428926" cy="34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5" rIns="91430" bIns="45715">
            <a:spAutoFit/>
          </a:bodyPr>
          <a:lstStyle/>
          <a:p>
            <a:pPr>
              <a:defRPr/>
            </a:pPr>
            <a:r>
              <a:rPr lang="en-US" sz="1600">
                <a:solidFill>
                  <a:srgbClr val="FF0000"/>
                </a:solidFill>
                <a:latin typeface="Helvetica" charset="0"/>
                <a:ea typeface="ＭＳ Ｐゴシック" charset="0"/>
                <a:cs typeface="ＭＳ Ｐゴシック" charset="0"/>
              </a:rPr>
              <a:t>k</a:t>
            </a:r>
            <a:r>
              <a:rPr lang="en-US" sz="1600" baseline="-25000">
                <a:solidFill>
                  <a:srgbClr val="FF0000"/>
                </a:solidFill>
                <a:latin typeface="Helvetica" charset="0"/>
                <a:ea typeface="ＭＳ Ｐゴシック" charset="0"/>
                <a:cs typeface="ＭＳ Ｐゴシック" charset="0"/>
              </a:rPr>
              <a:t>fN</a:t>
            </a:r>
            <a:endParaRPr lang="en-US" sz="1600">
              <a:solidFill>
                <a:srgbClr val="FF0000"/>
              </a:solidFill>
              <a:latin typeface="Helvetica" charset="0"/>
              <a:ea typeface="ＭＳ Ｐゴシック" charset="0"/>
              <a:cs typeface="ＭＳ Ｐゴシック" charset="0"/>
            </a:endParaRPr>
          </a:p>
        </p:txBody>
      </p:sp>
      <p:sp>
        <p:nvSpPr>
          <p:cNvPr id="653403" name="Text Box 91"/>
          <p:cNvSpPr txBox="1">
            <a:spLocks noChangeArrowheads="1"/>
          </p:cNvSpPr>
          <p:nvPr/>
        </p:nvSpPr>
        <p:spPr bwMode="auto">
          <a:xfrm>
            <a:off x="136525" y="2525714"/>
            <a:ext cx="3729369" cy="707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5" rIns="91430" bIns="45715">
            <a:spAutoFit/>
          </a:bodyPr>
          <a:lstStyle/>
          <a:p>
            <a:pPr>
              <a:defRPr/>
            </a:pPr>
            <a:r>
              <a:rPr lang="en-US" sz="2000">
                <a:solidFill>
                  <a:srgbClr val="000000"/>
                </a:solidFill>
                <a:latin typeface="Helvetica" charset="0"/>
                <a:ea typeface="ＭＳ Ｐゴシック" charset="0"/>
                <a:cs typeface="ＭＳ Ｐゴシック" charset="0"/>
              </a:rPr>
              <a:t>k</a:t>
            </a:r>
            <a:r>
              <a:rPr lang="en-US" sz="2000" baseline="-25000">
                <a:solidFill>
                  <a:srgbClr val="000000"/>
                </a:solidFill>
                <a:latin typeface="Helvetica" charset="0"/>
                <a:ea typeface="ＭＳ Ｐゴシック" charset="0"/>
                <a:cs typeface="ＭＳ Ｐゴシック" charset="0"/>
              </a:rPr>
              <a:t>u</a:t>
            </a:r>
            <a:r>
              <a:rPr lang="en-US" sz="2000">
                <a:solidFill>
                  <a:srgbClr val="000000"/>
                </a:solidFill>
                <a:latin typeface="Helvetica" charset="0"/>
                <a:ea typeface="ＭＳ Ｐゴシック" charset="0"/>
                <a:cs typeface="ＭＳ Ｐゴシック" charset="0"/>
              </a:rPr>
              <a:t> and k</a:t>
            </a:r>
            <a:r>
              <a:rPr lang="en-US" sz="2000" baseline="-25000">
                <a:solidFill>
                  <a:srgbClr val="000000"/>
                </a:solidFill>
                <a:latin typeface="Helvetica" charset="0"/>
                <a:ea typeface="ＭＳ Ｐゴシック" charset="0"/>
                <a:cs typeface="ＭＳ Ｐゴシック" charset="0"/>
              </a:rPr>
              <a:t>f</a:t>
            </a:r>
            <a:r>
              <a:rPr lang="en-US" sz="2000">
                <a:solidFill>
                  <a:srgbClr val="000000"/>
                </a:solidFill>
                <a:latin typeface="Helvetica" charset="0"/>
                <a:ea typeface="ＭＳ Ｐゴシック" charset="0"/>
                <a:cs typeface="ＭＳ Ｐゴシック" charset="0"/>
              </a:rPr>
              <a:t>: physical kinetics</a:t>
            </a:r>
          </a:p>
          <a:p>
            <a:pPr>
              <a:defRPr/>
            </a:pPr>
            <a:r>
              <a:rPr lang="en-US" sz="2000">
                <a:solidFill>
                  <a:srgbClr val="000000"/>
                </a:solidFill>
                <a:latin typeface="Helvetica" charset="0"/>
                <a:ea typeface="ＭＳ Ｐゴシック" charset="0"/>
                <a:cs typeface="ＭＳ Ｐゴシック" charset="0"/>
              </a:rPr>
              <a:t>k</a:t>
            </a:r>
            <a:r>
              <a:rPr lang="en-US" sz="2000" baseline="-25000">
                <a:solidFill>
                  <a:srgbClr val="000000"/>
                </a:solidFill>
                <a:latin typeface="Helvetica" charset="0"/>
                <a:ea typeface="ＭＳ Ｐゴシック" charset="0"/>
                <a:cs typeface="ＭＳ Ｐゴシック" charset="0"/>
              </a:rPr>
              <a:t>RE</a:t>
            </a:r>
            <a:r>
              <a:rPr lang="en-US" sz="2000">
                <a:solidFill>
                  <a:srgbClr val="000000"/>
                </a:solidFill>
                <a:latin typeface="Helvetica" charset="0"/>
                <a:ea typeface="ＭＳ Ｐゴシック" charset="0"/>
                <a:cs typeface="ＭＳ Ｐゴシック" charset="0"/>
              </a:rPr>
              <a:t>: replica exchange “kinetics”</a:t>
            </a:r>
          </a:p>
        </p:txBody>
      </p:sp>
      <p:sp>
        <p:nvSpPr>
          <p:cNvPr id="653404" name="Text Box 92"/>
          <p:cNvSpPr txBox="1">
            <a:spLocks noChangeArrowheads="1"/>
          </p:cNvSpPr>
          <p:nvPr/>
        </p:nvSpPr>
        <p:spPr bwMode="auto">
          <a:xfrm>
            <a:off x="5143500" y="5753100"/>
            <a:ext cx="3949700" cy="929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0" tIns="45715" rIns="91430" bIns="45715">
            <a:spAutoFit/>
          </a:bodyPr>
          <a:lstStyle/>
          <a:p>
            <a:pPr>
              <a:spcBef>
                <a:spcPct val="50000"/>
              </a:spcBef>
              <a:defRPr/>
            </a:pPr>
            <a:r>
              <a:rPr lang="en-US" sz="1800">
                <a:solidFill>
                  <a:srgbClr val="FF0000"/>
                </a:solidFill>
                <a:latin typeface="Comic Sans MS" charset="0"/>
                <a:ea typeface="ＭＳ Ｐゴシック" charset="0"/>
                <a:cs typeface="ＭＳ Ｐゴシック" charset="0"/>
              </a:rPr>
              <a:t>Convergence at low temperature depends on the number of F</a:t>
            </a:r>
            <a:r>
              <a:rPr lang="en-US" sz="1800" baseline="-25000">
                <a:solidFill>
                  <a:srgbClr val="FF0000"/>
                </a:solidFill>
                <a:latin typeface="Comic Sans MS" charset="0"/>
                <a:ea typeface="ＭＳ Ｐゴシック" charset="0"/>
                <a:cs typeface="ＭＳ Ｐゴシック" charset="0"/>
              </a:rPr>
              <a:t>1</a:t>
            </a:r>
            <a:r>
              <a:rPr lang="en-US" sz="1800">
                <a:solidFill>
                  <a:srgbClr val="FF0000"/>
                </a:solidFill>
                <a:latin typeface="Comic Sans MS" charset="0"/>
                <a:ea typeface="ＭＳ Ｐゴシック" charset="0"/>
                <a:cs typeface="ＭＳ Ｐゴシック" charset="0"/>
              </a:rPr>
              <a:t> to U</a:t>
            </a:r>
            <a:r>
              <a:rPr lang="en-US" sz="1800" baseline="-25000">
                <a:solidFill>
                  <a:srgbClr val="FF0000"/>
                </a:solidFill>
                <a:latin typeface="Comic Sans MS" charset="0"/>
                <a:ea typeface="ＭＳ Ｐゴシック" charset="0"/>
                <a:cs typeface="ＭＳ Ｐゴシック" charset="0"/>
              </a:rPr>
              <a:t>1</a:t>
            </a:r>
            <a:r>
              <a:rPr lang="en-US" sz="1800">
                <a:solidFill>
                  <a:srgbClr val="FF0000"/>
                </a:solidFill>
                <a:latin typeface="Comic Sans MS" charset="0"/>
                <a:ea typeface="ＭＳ Ｐゴシック" charset="0"/>
                <a:cs typeface="ＭＳ Ｐゴシック" charset="0"/>
              </a:rPr>
              <a:t> to F</a:t>
            </a:r>
            <a:r>
              <a:rPr lang="en-US" sz="1800" baseline="-25000">
                <a:solidFill>
                  <a:srgbClr val="FF0000"/>
                </a:solidFill>
                <a:latin typeface="Comic Sans MS" charset="0"/>
                <a:ea typeface="ＭＳ Ｐゴシック" charset="0"/>
                <a:cs typeface="ＭＳ Ｐゴシック" charset="0"/>
              </a:rPr>
              <a:t>1</a:t>
            </a:r>
            <a:r>
              <a:rPr lang="en-US" sz="1800">
                <a:solidFill>
                  <a:srgbClr val="FF0000"/>
                </a:solidFill>
                <a:latin typeface="Comic Sans MS" charset="0"/>
                <a:ea typeface="ＭＳ Ｐゴシック" charset="0"/>
                <a:cs typeface="ＭＳ Ｐゴシック" charset="0"/>
              </a:rPr>
              <a:t> “transition events”</a:t>
            </a:r>
          </a:p>
        </p:txBody>
      </p:sp>
    </p:spTree>
    <p:extLst>
      <p:ext uri="{BB962C8B-B14F-4D97-AF65-F5344CB8AC3E}">
        <p14:creationId xmlns:p14="http://schemas.microsoft.com/office/powerpoint/2010/main" val="10085235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2"/>
          <p:cNvSpPr>
            <a:spLocks noGrp="1" noChangeArrowheads="1"/>
          </p:cNvSpPr>
          <p:nvPr>
            <p:ph type="title"/>
          </p:nvPr>
        </p:nvSpPr>
        <p:spPr>
          <a:xfrm>
            <a:off x="349266" y="92091"/>
            <a:ext cx="8228013" cy="822325"/>
          </a:xfrm>
          <a:extLst>
            <a:ext uri="{91240B29-F687-4f45-9708-019B960494DF}">
              <a14:hiddenLine xmlns:a14="http://schemas.microsoft.com/office/drawing/2010/main" w="9525">
                <a:solidFill>
                  <a:srgbClr val="000000"/>
                </a:solidFill>
                <a:round/>
                <a:headEnd/>
                <a:tailEnd/>
              </a14:hiddenLine>
            </a:ext>
          </a:extLst>
        </p:spPr>
        <p:txBody>
          <a:bodyPr lIns="89846" tIns="46722" rIns="89846" bIns="46722"/>
          <a:lstStyle/>
          <a:p>
            <a:pPr defTabSz="456441" eaLnBrk="1" hangingPunct="1">
              <a:tabLst>
                <a:tab pos="0" algn="l"/>
                <a:tab pos="456441" algn="l"/>
                <a:tab pos="912885" algn="l"/>
                <a:tab pos="1369328" algn="l"/>
                <a:tab pos="1825769" algn="l"/>
                <a:tab pos="2282213" algn="l"/>
                <a:tab pos="2738654" algn="l"/>
                <a:tab pos="3195088" algn="l"/>
                <a:tab pos="3651537" algn="l"/>
                <a:tab pos="4107979" algn="l"/>
                <a:tab pos="4564423" algn="l"/>
                <a:tab pos="5020864" algn="l"/>
                <a:tab pos="5477307" algn="l"/>
                <a:tab pos="5933747" algn="l"/>
                <a:tab pos="6390188" algn="l"/>
                <a:tab pos="6846632" algn="l"/>
                <a:tab pos="7303077" algn="l"/>
                <a:tab pos="7759519" algn="l"/>
                <a:tab pos="8215960" algn="l"/>
                <a:tab pos="8672405" algn="l"/>
                <a:tab pos="9128839" algn="l"/>
              </a:tabLst>
            </a:pPr>
            <a:r>
              <a:rPr lang="en-US" sz="3600">
                <a:solidFill>
                  <a:srgbClr val="2300DC"/>
                </a:solidFill>
                <a:latin typeface="Times New Roman" charset="0"/>
              </a:rPr>
              <a:t>Acknowledgments</a:t>
            </a:r>
          </a:p>
        </p:txBody>
      </p:sp>
      <p:sp>
        <p:nvSpPr>
          <p:cNvPr id="65539" name="Line 3"/>
          <p:cNvSpPr>
            <a:spLocks noChangeShapeType="1"/>
          </p:cNvSpPr>
          <p:nvPr/>
        </p:nvSpPr>
        <p:spPr bwMode="auto">
          <a:xfrm>
            <a:off x="457200" y="838200"/>
            <a:ext cx="8001000" cy="1588"/>
          </a:xfrm>
          <a:prstGeom prst="line">
            <a:avLst/>
          </a:prstGeom>
          <a:noFill/>
          <a:ln w="54720">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281" tIns="45643" rIns="91281" bIns="45643"/>
          <a:lstStyle/>
          <a:p>
            <a:pPr>
              <a:defRPr/>
            </a:pPr>
            <a:endParaRPr lang="en-US">
              <a:solidFill>
                <a:srgbClr val="000000"/>
              </a:solidFill>
              <a:ea typeface="ＭＳ Ｐゴシック" charset="0"/>
              <a:cs typeface="ＭＳ Ｐゴシック" charset="0"/>
            </a:endParaRPr>
          </a:p>
        </p:txBody>
      </p:sp>
      <p:pic>
        <p:nvPicPr>
          <p:cNvPr id="21709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17" y="901700"/>
            <a:ext cx="828675"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3" name="Text Box 10"/>
          <p:cNvSpPr txBox="1">
            <a:spLocks noChangeArrowheads="1"/>
          </p:cNvSpPr>
          <p:nvPr/>
        </p:nvSpPr>
        <p:spPr bwMode="auto">
          <a:xfrm>
            <a:off x="2057400" y="1232874"/>
            <a:ext cx="2706687" cy="46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81" tIns="45643" rIns="91281" bIns="45643">
            <a:spAutoFit/>
          </a:bodyPr>
          <a:lstStyle>
            <a:lvl1pPr marL="115888" indent="-115888">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defRPr/>
            </a:pPr>
            <a:r>
              <a:rPr lang="en-US" dirty="0">
                <a:solidFill>
                  <a:srgbClr val="000000"/>
                </a:solidFill>
                <a:latin typeface="Times New Roman" pitchFamily="18" charset="0"/>
                <a:ea typeface="ＭＳ Ｐゴシック" charset="0"/>
                <a:cs typeface="ＭＳ Ｐゴシック" charset="0"/>
              </a:rPr>
              <a:t>Emilio Gallicchio</a:t>
            </a:r>
          </a:p>
        </p:txBody>
      </p:sp>
      <p:sp>
        <p:nvSpPr>
          <p:cNvPr id="65544" name="Text Box 11"/>
          <p:cNvSpPr txBox="1">
            <a:spLocks noChangeArrowheads="1"/>
          </p:cNvSpPr>
          <p:nvPr/>
        </p:nvSpPr>
        <p:spPr bwMode="auto">
          <a:xfrm>
            <a:off x="6570663" y="1297235"/>
            <a:ext cx="2116137" cy="46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81" tIns="45643" rIns="91281" bIns="45643">
            <a:spAutoFit/>
          </a:bodyPr>
          <a:lstStyle>
            <a:lvl1pPr marL="115888" indent="-115888">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defRPr/>
            </a:pPr>
            <a:r>
              <a:rPr lang="en-US" dirty="0" smtClean="0">
                <a:solidFill>
                  <a:srgbClr val="000000"/>
                </a:solidFill>
                <a:latin typeface="Times New Roman" pitchFamily="18" charset="0"/>
                <a:ea typeface="ＭＳ Ｐゴシック" charset="0"/>
                <a:cs typeface="ＭＳ Ｐゴシック" charset="0"/>
              </a:rPr>
              <a:t>Bin Zhang</a:t>
            </a:r>
            <a:endParaRPr lang="en-US" dirty="0">
              <a:solidFill>
                <a:srgbClr val="000000"/>
              </a:solidFill>
              <a:latin typeface="Times New Roman" pitchFamily="18" charset="0"/>
              <a:ea typeface="ＭＳ Ｐゴシック" charset="0"/>
              <a:cs typeface="ＭＳ Ｐゴシック" charset="0"/>
            </a:endParaRPr>
          </a:p>
        </p:txBody>
      </p:sp>
      <p:sp>
        <p:nvSpPr>
          <p:cNvPr id="65545" name="TextBox 3"/>
          <p:cNvSpPr txBox="1">
            <a:spLocks noChangeArrowheads="1"/>
          </p:cNvSpPr>
          <p:nvPr/>
        </p:nvSpPr>
        <p:spPr bwMode="auto">
          <a:xfrm>
            <a:off x="4089405" y="2513021"/>
            <a:ext cx="184345" cy="461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81" tIns="45643" rIns="91281" bIns="45643">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defRPr/>
            </a:pPr>
            <a:endParaRPr lang="en-US">
              <a:solidFill>
                <a:srgbClr val="000000"/>
              </a:solidFill>
              <a:ea typeface="ＭＳ Ｐゴシック" charset="0"/>
              <a:cs typeface="ＭＳ Ｐゴシック" charset="0"/>
            </a:endParaRPr>
          </a:p>
        </p:txBody>
      </p:sp>
      <p:sp>
        <p:nvSpPr>
          <p:cNvPr id="65546" name="Text Box 10"/>
          <p:cNvSpPr txBox="1">
            <a:spLocks noChangeArrowheads="1"/>
          </p:cNvSpPr>
          <p:nvPr/>
        </p:nvSpPr>
        <p:spPr bwMode="auto">
          <a:xfrm>
            <a:off x="2057400" y="2535246"/>
            <a:ext cx="1887538" cy="46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81" tIns="45643" rIns="91281" bIns="45643">
            <a:spAutoFit/>
          </a:bodyPr>
          <a:lstStyle>
            <a:lvl1pPr marL="115888" indent="-115888">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defRPr/>
            </a:pPr>
            <a:r>
              <a:rPr lang="en-US" dirty="0">
                <a:solidFill>
                  <a:srgbClr val="000000"/>
                </a:solidFill>
                <a:latin typeface="Times New Roman" pitchFamily="18" charset="0"/>
                <a:ea typeface="ＭＳ Ｐゴシック" charset="0"/>
                <a:cs typeface="ＭＳ Ｐゴシック" charset="0"/>
              </a:rPr>
              <a:t>Nan-</a:t>
            </a:r>
            <a:r>
              <a:rPr lang="en-US" dirty="0" err="1">
                <a:solidFill>
                  <a:srgbClr val="000000"/>
                </a:solidFill>
                <a:latin typeface="Times New Roman" pitchFamily="18" charset="0"/>
                <a:ea typeface="ＭＳ Ｐゴシック" charset="0"/>
                <a:cs typeface="ＭＳ Ｐゴシック" charset="0"/>
              </a:rPr>
              <a:t>jie</a:t>
            </a:r>
            <a:r>
              <a:rPr lang="en-US" dirty="0">
                <a:solidFill>
                  <a:srgbClr val="000000"/>
                </a:solidFill>
                <a:latin typeface="Times New Roman" pitchFamily="18" charset="0"/>
                <a:ea typeface="ＭＳ Ｐゴシック" charset="0"/>
                <a:cs typeface="ＭＳ Ｐゴシック" charset="0"/>
              </a:rPr>
              <a:t> Deng</a:t>
            </a:r>
          </a:p>
        </p:txBody>
      </p:sp>
      <p:pic>
        <p:nvPicPr>
          <p:cNvPr id="21709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917" y="2135188"/>
            <a:ext cx="11334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9" name="Text Box 10"/>
          <p:cNvSpPr txBox="1">
            <a:spLocks noChangeArrowheads="1"/>
          </p:cNvSpPr>
          <p:nvPr/>
        </p:nvSpPr>
        <p:spPr bwMode="auto">
          <a:xfrm>
            <a:off x="6570673" y="2687561"/>
            <a:ext cx="2478087" cy="46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81" tIns="45643" rIns="91281" bIns="45643">
            <a:spAutoFit/>
          </a:bodyPr>
          <a:lstStyle>
            <a:lvl1pPr marL="115888" indent="-115888">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defRPr/>
            </a:pPr>
            <a:r>
              <a:rPr lang="en-US" dirty="0" smtClean="0">
                <a:solidFill>
                  <a:srgbClr val="000000"/>
                </a:solidFill>
                <a:latin typeface="Times New Roman" pitchFamily="18" charset="0"/>
                <a:ea typeface="ＭＳ Ｐゴシック" charset="0"/>
                <a:cs typeface="ＭＳ Ｐゴシック" charset="0"/>
              </a:rPr>
              <a:t>Bill Flynn</a:t>
            </a:r>
            <a:endParaRPr lang="en-US" dirty="0">
              <a:solidFill>
                <a:srgbClr val="000000"/>
              </a:solidFill>
              <a:latin typeface="Times New Roman" pitchFamily="18" charset="0"/>
              <a:ea typeface="ＭＳ Ｐゴシック" charset="0"/>
              <a:cs typeface="ＭＳ Ｐゴシック" charset="0"/>
            </a:endParaRPr>
          </a:p>
        </p:txBody>
      </p:sp>
      <p:pic>
        <p:nvPicPr>
          <p:cNvPr id="217100" name="Picture 14" descr="Laure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917" y="3429000"/>
            <a:ext cx="1133475"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0"/>
          <p:cNvSpPr txBox="1">
            <a:spLocks noChangeArrowheads="1"/>
          </p:cNvSpPr>
          <p:nvPr/>
        </p:nvSpPr>
        <p:spPr bwMode="auto">
          <a:xfrm>
            <a:off x="2057400" y="4018766"/>
            <a:ext cx="2833688" cy="46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81" tIns="45643" rIns="91281" bIns="45643">
            <a:spAutoFit/>
          </a:bodyPr>
          <a:lstStyle>
            <a:lvl1pPr marL="115888" indent="-115888">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defRPr/>
            </a:pPr>
            <a:r>
              <a:rPr lang="en-US" dirty="0" smtClean="0">
                <a:solidFill>
                  <a:srgbClr val="000000"/>
                </a:solidFill>
                <a:ea typeface="ＭＳ Ｐゴシック" charset="0"/>
                <a:cs typeface="ＭＳ Ｐゴシック" charset="0"/>
              </a:rPr>
              <a:t>Lauren Wickstrom</a:t>
            </a:r>
            <a:endParaRPr lang="en-US" dirty="0">
              <a:solidFill>
                <a:srgbClr val="000000"/>
              </a:solidFill>
              <a:latin typeface="Times New Roman" pitchFamily="18" charset="0"/>
              <a:ea typeface="ＭＳ Ｐゴシック" charset="0"/>
              <a:cs typeface="ＭＳ Ｐゴシック" charset="0"/>
            </a:endParaRPr>
          </a:p>
        </p:txBody>
      </p:sp>
      <p:sp>
        <p:nvSpPr>
          <p:cNvPr id="19" name="Text Box 10"/>
          <p:cNvSpPr txBox="1">
            <a:spLocks noChangeArrowheads="1"/>
          </p:cNvSpPr>
          <p:nvPr/>
        </p:nvSpPr>
        <p:spPr bwMode="auto">
          <a:xfrm>
            <a:off x="6570663" y="4274388"/>
            <a:ext cx="1887538" cy="46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81" tIns="45643" rIns="91281" bIns="45643">
            <a:spAutoFit/>
          </a:bodyPr>
          <a:lstStyle>
            <a:lvl1pPr marL="115888" indent="-115888">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defRPr/>
            </a:pPr>
            <a:r>
              <a:rPr lang="en-US" dirty="0" smtClean="0">
                <a:solidFill>
                  <a:srgbClr val="000000"/>
                </a:solidFill>
                <a:ea typeface="ＭＳ Ｐゴシック" charset="0"/>
                <a:cs typeface="ＭＳ Ｐゴシック" charset="0"/>
              </a:rPr>
              <a:t>Wei Dai</a:t>
            </a:r>
            <a:endParaRPr lang="en-US" dirty="0">
              <a:solidFill>
                <a:srgbClr val="000000"/>
              </a:solidFill>
              <a:ea typeface="ＭＳ Ｐゴシック" charset="0"/>
              <a:cs typeface="ＭＳ Ｐゴシック" charset="0"/>
            </a:endParaRPr>
          </a:p>
        </p:txBody>
      </p:sp>
      <p:pic>
        <p:nvPicPr>
          <p:cNvPr id="217105" name="Picture 19" descr="Morozov_H.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9154" y="5214942"/>
            <a:ext cx="1131887"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10"/>
          <p:cNvSpPr txBox="1">
            <a:spLocks noChangeArrowheads="1"/>
          </p:cNvSpPr>
          <p:nvPr/>
        </p:nvSpPr>
        <p:spPr bwMode="auto">
          <a:xfrm>
            <a:off x="2057403" y="5677704"/>
            <a:ext cx="2387600" cy="46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81" tIns="45643" rIns="91281" bIns="45643">
            <a:spAutoFit/>
          </a:bodyPr>
          <a:lstStyle>
            <a:lvl1pPr marL="115888" indent="-115888">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defRPr/>
            </a:pPr>
            <a:r>
              <a:rPr lang="en-US" dirty="0" smtClean="0">
                <a:solidFill>
                  <a:srgbClr val="000000"/>
                </a:solidFill>
                <a:ea typeface="ＭＳ Ｐゴシック" charset="0"/>
                <a:cs typeface="ＭＳ Ｐゴシック" charset="0"/>
              </a:rPr>
              <a:t>Peng He</a:t>
            </a:r>
            <a:endParaRPr lang="en-US" dirty="0">
              <a:solidFill>
                <a:srgbClr val="000000"/>
              </a:solidFill>
              <a:latin typeface="Times New Roman" pitchFamily="18" charset="0"/>
              <a:ea typeface="ＭＳ Ｐゴシック" charset="0"/>
              <a:cs typeface="ＭＳ Ｐゴシック" charset="0"/>
            </a:endParaRPr>
          </a:p>
        </p:txBody>
      </p:sp>
      <p:pic>
        <p:nvPicPr>
          <p:cNvPr id="217108" name="Picture 20" descr="DSC_0728"/>
          <p:cNvPicPr>
            <a:picLocks noChangeAspect="1" noChangeArrowheads="1"/>
          </p:cNvPicPr>
          <p:nvPr/>
        </p:nvPicPr>
        <p:blipFill>
          <a:blip r:embed="rId7" cstate="print">
            <a:extLst>
              <a:ext uri="{28A0092B-C50C-407E-A947-70E740481C1C}">
                <a14:useLocalDpi xmlns:a14="http://schemas.microsoft.com/office/drawing/2010/main" val="0"/>
              </a:ext>
            </a:extLst>
          </a:blip>
          <a:srcRect l="35341" t="40536" r="38171" b="38390"/>
          <a:stretch>
            <a:fillRect/>
          </a:stretch>
        </p:blipFill>
        <p:spPr bwMode="auto">
          <a:xfrm>
            <a:off x="687388" y="5184777"/>
            <a:ext cx="12065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l="17686" t="1" r="11741" b="28598"/>
          <a:stretch/>
        </p:blipFill>
        <p:spPr>
          <a:xfrm>
            <a:off x="4991106" y="3733800"/>
            <a:ext cx="1368425" cy="1542772"/>
          </a:xfrm>
          <a:prstGeom prst="rect">
            <a:avLst/>
          </a:prstGeom>
        </p:spPr>
      </p:pic>
      <p:pic>
        <p:nvPicPr>
          <p:cNvPr id="4" name="Picture 3"/>
          <p:cNvPicPr>
            <a:picLocks noChangeAspect="1"/>
          </p:cNvPicPr>
          <p:nvPr/>
        </p:nvPicPr>
        <p:blipFill rotWithShape="1">
          <a:blip r:embed="rId9">
            <a:extLst>
              <a:ext uri="{28A0092B-C50C-407E-A947-70E740481C1C}">
                <a14:useLocalDpi xmlns:a14="http://schemas.microsoft.com/office/drawing/2010/main" val="0"/>
              </a:ext>
            </a:extLst>
          </a:blip>
          <a:srcRect t="-1" b="10155"/>
          <a:stretch/>
        </p:blipFill>
        <p:spPr>
          <a:xfrm>
            <a:off x="5189754" y="901702"/>
            <a:ext cx="971129" cy="1252673"/>
          </a:xfrm>
          <a:prstGeom prst="rect">
            <a:avLst/>
          </a:prstGeom>
        </p:spPr>
      </p:pic>
      <p:sp>
        <p:nvSpPr>
          <p:cNvPr id="3" name="TextBox 2"/>
          <p:cNvSpPr txBox="1"/>
          <p:nvPr/>
        </p:nvSpPr>
        <p:spPr>
          <a:xfrm>
            <a:off x="6570663" y="5839768"/>
            <a:ext cx="2198038" cy="461665"/>
          </a:xfrm>
          <a:prstGeom prst="rect">
            <a:avLst/>
          </a:prstGeom>
          <a:noFill/>
        </p:spPr>
        <p:txBody>
          <a:bodyPr wrap="none" lIns="91281" tIns="45643" rIns="91281" bIns="45643" rtlCol="0">
            <a:spAutoFit/>
          </a:bodyPr>
          <a:lstStyle/>
          <a:p>
            <a:r>
              <a:rPr lang="en-US" dirty="0" smtClean="0"/>
              <a:t>Mauro </a:t>
            </a:r>
            <a:r>
              <a:rPr lang="en-US" dirty="0" err="1"/>
              <a:t>L</a:t>
            </a:r>
            <a:r>
              <a:rPr lang="en-US" dirty="0" err="1" smtClean="0"/>
              <a:t>apelosa</a:t>
            </a:r>
            <a:endParaRPr lang="en-US" dirty="0"/>
          </a:p>
        </p:txBody>
      </p:sp>
      <p:pic>
        <p:nvPicPr>
          <p:cNvPr id="22" name="Picture 7" descr="maur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6368" y="5562600"/>
            <a:ext cx="9779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11">
            <a:extLst>
              <a:ext uri="{28A0092B-C50C-407E-A947-70E740481C1C}">
                <a14:useLocalDpi xmlns:a14="http://schemas.microsoft.com/office/drawing/2010/main" val="0"/>
              </a:ext>
            </a:extLst>
          </a:blip>
          <a:srcRect b="12621"/>
          <a:stretch/>
        </p:blipFill>
        <p:spPr>
          <a:xfrm>
            <a:off x="5179435" y="2283894"/>
            <a:ext cx="991766" cy="1268932"/>
          </a:xfrm>
          <a:prstGeom prst="rect">
            <a:avLst/>
          </a:prstGeom>
        </p:spPr>
      </p:pic>
    </p:spTree>
    <p:extLst>
      <p:ext uri="{BB962C8B-B14F-4D97-AF65-F5344CB8AC3E}">
        <p14:creationId xmlns:p14="http://schemas.microsoft.com/office/powerpoint/2010/main" val="79873000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nvSpPr>
        <p:spPr>
          <a:xfrm>
            <a:off x="152640" y="201622"/>
            <a:ext cx="8837280" cy="4766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81623" tIns="40811" rIns="81623" bIns="40811" anchor="ctr" compatLnSpc="0"/>
          <a:lstStyle/>
          <a:p>
            <a:pPr algn="ctr" eaLnBrk="1" fontAlgn="auto" hangingPunct="1">
              <a:spcBef>
                <a:spcPts val="0"/>
              </a:spcBef>
              <a:spcAft>
                <a:spcPts val="0"/>
              </a:spcAft>
              <a:defRPr/>
            </a:pPr>
            <a:r>
              <a:rPr lang="en-US" sz="2900" dirty="0">
                <a:solidFill>
                  <a:srgbClr val="000000"/>
                </a:solidFill>
                <a:latin typeface="Calibri" pitchFamily="34"/>
                <a:ea typeface="ＭＳ Ｐゴシック" pitchFamily="2"/>
                <a:cs typeface="Arial" pitchFamily="2"/>
              </a:rPr>
              <a:t>Calculating the Timescale to Equilibrate Replica Exchange</a:t>
            </a:r>
          </a:p>
        </p:txBody>
      </p:sp>
      <p:sp>
        <p:nvSpPr>
          <p:cNvPr id="3" name="TextBox 6"/>
          <p:cNvSpPr/>
          <p:nvPr/>
        </p:nvSpPr>
        <p:spPr>
          <a:xfrm>
            <a:off x="501120" y="744560"/>
            <a:ext cx="8457120" cy="11904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81623" tIns="40811" rIns="81623" bIns="40811" compatLnSpc="0">
            <a:spAutoFit/>
          </a:bodyPr>
          <a:lstStyle/>
          <a:p>
            <a:pPr marL="259231" indent="-258906" eaLnBrk="1" fontAlgn="auto" hangingPunct="1">
              <a:spcBef>
                <a:spcPts val="0"/>
              </a:spcBef>
              <a:spcAft>
                <a:spcPts val="0"/>
              </a:spcAft>
              <a:buClr>
                <a:srgbClr val="000000"/>
              </a:buClr>
              <a:buSzPct val="45000"/>
              <a:buFont typeface="Arial" pitchFamily="32"/>
              <a:buChar char="•"/>
              <a:defRPr/>
            </a:pPr>
            <a:endParaRPr lang="en-US" sz="1600" dirty="0">
              <a:solidFill>
                <a:srgbClr val="000000"/>
              </a:solidFill>
              <a:latin typeface="Calibri" pitchFamily="18"/>
              <a:ea typeface="ＭＳ Ｐゴシック" pitchFamily="2"/>
              <a:cs typeface="Arial" pitchFamily="2"/>
            </a:endParaRPr>
          </a:p>
          <a:p>
            <a:pPr marL="259231" indent="-258906" eaLnBrk="1" fontAlgn="auto" hangingPunct="1">
              <a:spcBef>
                <a:spcPts val="0"/>
              </a:spcBef>
              <a:spcAft>
                <a:spcPts val="0"/>
              </a:spcAft>
              <a:buClr>
                <a:srgbClr val="000000"/>
              </a:buClr>
              <a:buSzPct val="45000"/>
              <a:buFont typeface="Arial" pitchFamily="32"/>
              <a:buChar char="•"/>
              <a:defRPr/>
            </a:pPr>
            <a:r>
              <a:rPr lang="en-US" sz="2000" dirty="0">
                <a:solidFill>
                  <a:srgbClr val="000000"/>
                </a:solidFill>
                <a:latin typeface="Calibri" pitchFamily="18"/>
                <a:ea typeface="ＭＳ Ｐゴシック" pitchFamily="2"/>
                <a:cs typeface="Arial" pitchFamily="2"/>
              </a:rPr>
              <a:t>The time to equilibrate the Replica Exchange ensemble can be calculated from the time integral of the population fluctuation correlation function:</a:t>
            </a:r>
          </a:p>
          <a:p>
            <a:pPr marL="259231" indent="-258906" eaLnBrk="1" fontAlgn="auto" hangingPunct="1">
              <a:spcBef>
                <a:spcPts val="0"/>
              </a:spcBef>
              <a:spcAft>
                <a:spcPts val="0"/>
              </a:spcAft>
              <a:buClr>
                <a:srgbClr val="000000"/>
              </a:buClr>
              <a:buSzPct val="45000"/>
              <a:buFont typeface="Arial" pitchFamily="32"/>
              <a:buChar char="•"/>
              <a:defRPr/>
            </a:pPr>
            <a:endParaRPr lang="en-US" sz="1600" dirty="0">
              <a:solidFill>
                <a:srgbClr val="000000"/>
              </a:solidFill>
              <a:latin typeface="Calibri" pitchFamily="18"/>
              <a:ea typeface="ＭＳ Ｐゴシック" pitchFamily="2"/>
              <a:cs typeface="Arial" pitchFamily="2"/>
            </a:endParaRPr>
          </a:p>
        </p:txBody>
      </p:sp>
      <p:sp>
        <p:nvSpPr>
          <p:cNvPr id="4" name="TextBox 7"/>
          <p:cNvSpPr/>
          <p:nvPr/>
        </p:nvSpPr>
        <p:spPr>
          <a:xfrm>
            <a:off x="663841" y="6326585"/>
            <a:ext cx="3831840" cy="32259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81623" tIns="40811" rIns="81623" bIns="40811" compatLnSpc="0">
            <a:spAutoFit/>
          </a:bodyPr>
          <a:lstStyle/>
          <a:p>
            <a:pPr eaLnBrk="1" fontAlgn="auto" hangingPunct="1">
              <a:spcBef>
                <a:spcPts val="0"/>
              </a:spcBef>
              <a:spcAft>
                <a:spcPts val="0"/>
              </a:spcAft>
              <a:defRPr/>
            </a:pPr>
            <a:r>
              <a:rPr lang="en-US" sz="1500">
                <a:solidFill>
                  <a:srgbClr val="000000"/>
                </a:solidFill>
                <a:latin typeface="Calibri" pitchFamily="18"/>
                <a:ea typeface="ＭＳ Ｐゴシック" pitchFamily="2"/>
                <a:cs typeface="Arial" pitchFamily="2"/>
              </a:rPr>
              <a:t>Levy, Dai, Deng, Makarov, </a:t>
            </a:r>
            <a:r>
              <a:rPr lang="en-US" sz="1500" i="1">
                <a:solidFill>
                  <a:srgbClr val="000000"/>
                </a:solidFill>
                <a:latin typeface="Calibri" pitchFamily="18"/>
                <a:ea typeface="ＭＳ Ｐゴシック" pitchFamily="2"/>
                <a:cs typeface="Arial" pitchFamily="2"/>
              </a:rPr>
              <a:t>Protein Sci</a:t>
            </a:r>
            <a:r>
              <a:rPr lang="en-US" sz="1500">
                <a:solidFill>
                  <a:srgbClr val="000000"/>
                </a:solidFill>
                <a:latin typeface="Calibri" pitchFamily="18"/>
                <a:ea typeface="ＭＳ Ｐゴシック" pitchFamily="2"/>
                <a:cs typeface="Arial" pitchFamily="2"/>
              </a:rPr>
              <a:t>. 2013</a:t>
            </a:r>
          </a:p>
        </p:txBody>
      </p:sp>
      <p:grpSp>
        <p:nvGrpSpPr>
          <p:cNvPr id="39940" name="组合 4"/>
          <p:cNvGrpSpPr>
            <a:grpSpLocks/>
          </p:cNvGrpSpPr>
          <p:nvPr/>
        </p:nvGrpSpPr>
        <p:grpSpPr bwMode="auto">
          <a:xfrm>
            <a:off x="783360" y="2006131"/>
            <a:ext cx="5991840" cy="3539892"/>
            <a:chOff x="836640" y="2211120"/>
            <a:chExt cx="6604919" cy="3902040"/>
          </a:xfrm>
        </p:grpSpPr>
        <p:sp>
          <p:nvSpPr>
            <p:cNvPr id="39946" name="Rectangle 2"/>
            <p:cNvSpPr>
              <a:spLocks/>
            </p:cNvSpPr>
            <p:nvPr/>
          </p:nvSpPr>
          <p:spPr bwMode="auto">
            <a:xfrm>
              <a:off x="922356" y="2211120"/>
              <a:ext cx="6519203" cy="773105"/>
            </a:xfrm>
            <a:custGeom>
              <a:avLst/>
              <a:gdLst>
                <a:gd name="T0" fmla="*/ 2147483647 w 21600"/>
                <a:gd name="T1" fmla="*/ 0 h 21600"/>
                <a:gd name="T2" fmla="*/ 2147483647 w 21600"/>
                <a:gd name="T3" fmla="*/ 495197590 h 21600"/>
                <a:gd name="T4" fmla="*/ 2147483647 w 21600"/>
                <a:gd name="T5" fmla="*/ 990393856 h 21600"/>
                <a:gd name="T6" fmla="*/ 0 w 21600"/>
                <a:gd name="T7" fmla="*/ 49519759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p>
              <a:pPr eaLnBrk="1" hangingPunct="1"/>
              <a:r>
                <a:rPr lang="en-US" altLang="zh-CN" sz="1600">
                  <a:solidFill>
                    <a:srgbClr val="000000"/>
                  </a:solidFill>
                  <a:latin typeface="Calibri" charset="0"/>
                  <a:ea typeface="Arial" charset="0"/>
                  <a:cs typeface="Arial" charset="0"/>
                </a:rPr>
                <a:t> </a:t>
              </a:r>
            </a:p>
          </p:txBody>
        </p:sp>
        <p:sp>
          <p:nvSpPr>
            <p:cNvPr id="39947" name="Rectangle 4"/>
            <p:cNvSpPr>
              <a:spLocks/>
            </p:cNvSpPr>
            <p:nvPr/>
          </p:nvSpPr>
          <p:spPr bwMode="auto">
            <a:xfrm>
              <a:off x="1344589" y="3030263"/>
              <a:ext cx="3171504" cy="869942"/>
            </a:xfrm>
            <a:custGeom>
              <a:avLst/>
              <a:gdLst>
                <a:gd name="T0" fmla="*/ 2147483647 w 21600"/>
                <a:gd name="T1" fmla="*/ 0 h 21600"/>
                <a:gd name="T2" fmla="*/ 2147483647 w 21600"/>
                <a:gd name="T3" fmla="*/ 705559089 h 21600"/>
                <a:gd name="T4" fmla="*/ 2147483647 w 21600"/>
                <a:gd name="T5" fmla="*/ 1411118218 h 21600"/>
                <a:gd name="T6" fmla="*/ 0 w 21600"/>
                <a:gd name="T7" fmla="*/ 705559089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p>
              <a:pPr eaLnBrk="1" hangingPunct="1"/>
              <a:r>
                <a:rPr lang="en-US" altLang="zh-CN" sz="1600">
                  <a:solidFill>
                    <a:srgbClr val="000000"/>
                  </a:solidFill>
                  <a:latin typeface="Calibri" charset="0"/>
                  <a:ea typeface="Arial" charset="0"/>
                  <a:cs typeface="Arial" charset="0"/>
                </a:rPr>
                <a:t> </a:t>
              </a:r>
            </a:p>
          </p:txBody>
        </p:sp>
        <p:sp>
          <p:nvSpPr>
            <p:cNvPr id="39948" name="TextBox 8"/>
            <p:cNvSpPr>
              <a:spLocks/>
            </p:cNvSpPr>
            <p:nvPr/>
          </p:nvSpPr>
          <p:spPr bwMode="auto">
            <a:xfrm>
              <a:off x="836640" y="4512974"/>
              <a:ext cx="4368358" cy="1600186"/>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p>
              <a:pPr eaLnBrk="1" hangingPunct="1"/>
              <a:r>
                <a:rPr lang="en-US" altLang="zh-CN" sz="1600">
                  <a:solidFill>
                    <a:srgbClr val="000000"/>
                  </a:solidFill>
                  <a:latin typeface="Calibri" charset="0"/>
                  <a:ea typeface="Arial" charset="0"/>
                  <a:cs typeface="Arial" charset="0"/>
                </a:rPr>
                <a:t> </a:t>
              </a:r>
            </a:p>
          </p:txBody>
        </p:sp>
      </p:grpSp>
      <p:grpSp>
        <p:nvGrpSpPr>
          <p:cNvPr id="39941" name="组合 8"/>
          <p:cNvGrpSpPr>
            <a:grpSpLocks/>
          </p:cNvGrpSpPr>
          <p:nvPr/>
        </p:nvGrpSpPr>
        <p:grpSpPr bwMode="auto">
          <a:xfrm>
            <a:off x="4832640" y="2947992"/>
            <a:ext cx="4147200" cy="3328189"/>
            <a:chOff x="5328344" y="3249613"/>
            <a:chExt cx="4572000" cy="3668351"/>
          </a:xfrm>
        </p:grpSpPr>
        <p:grpSp>
          <p:nvGrpSpPr>
            <p:cNvPr id="39942" name="组合 8"/>
            <p:cNvGrpSpPr>
              <a:grpSpLocks/>
            </p:cNvGrpSpPr>
            <p:nvPr/>
          </p:nvGrpSpPr>
          <p:grpSpPr bwMode="auto">
            <a:xfrm>
              <a:off x="5328344" y="3249613"/>
              <a:ext cx="4572000" cy="2854410"/>
              <a:chOff x="5370480" y="3249360"/>
              <a:chExt cx="4572000" cy="2854799"/>
            </a:xfrm>
          </p:grpSpPr>
          <p:pic>
            <p:nvPicPr>
              <p:cNvPr id="39944" name="图片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70480" y="3882239"/>
                <a:ext cx="4572000" cy="222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5816500" y="3249360"/>
                <a:ext cx="3251334" cy="371604"/>
              </a:xfrm>
              <a:prstGeom prst="rect">
                <a:avLst/>
              </a:prstGeom>
              <a:noFill/>
              <a:ln>
                <a:noFill/>
              </a:ln>
            </p:spPr>
            <p:txBody>
              <a:bodyPr wrap="none" lIns="90000" tIns="45000" rIns="90000" bIns="45000" compatLnSpc="0">
                <a:spAutoFit/>
              </a:bodyPr>
              <a:lstStyle/>
              <a:p>
                <a:pPr algn="ctr" eaLnBrk="1" fontAlgn="auto">
                  <a:spcBef>
                    <a:spcPts val="0"/>
                  </a:spcBef>
                  <a:spcAft>
                    <a:spcPts val="0"/>
                  </a:spcAft>
                  <a:defRPr/>
                </a:pPr>
                <a:r>
                  <a:rPr lang="en-US" sz="1600">
                    <a:solidFill>
                      <a:prstClr val="black"/>
                    </a:solidFill>
                    <a:latin typeface="Calibri" pitchFamily="34"/>
                    <a:ea typeface="SimSun" pitchFamily="2"/>
                    <a:cs typeface="Arial Unicode MS" pitchFamily="2"/>
                  </a:rPr>
                  <a:t>An example of RE with 3 replicas:</a:t>
                </a:r>
              </a:p>
            </p:txBody>
          </p:sp>
        </p:grpSp>
        <p:sp>
          <p:nvSpPr>
            <p:cNvPr id="5" name="TextBox 4"/>
            <p:cNvSpPr txBox="1">
              <a:spLocks noRot="1" noChangeAspect="1" noMove="1" noResize="1" noEditPoints="1" noAdjustHandles="1" noChangeArrowheads="1" noChangeShapeType="1" noTextEdit="1"/>
            </p:cNvSpPr>
            <p:nvPr/>
          </p:nvSpPr>
          <p:spPr>
            <a:xfrm>
              <a:off x="5349879" y="5919357"/>
              <a:ext cx="4370042" cy="998607"/>
            </a:xfrm>
            <a:prstGeom prst="rect">
              <a:avLst/>
            </a:prstGeom>
            <a:blipFill rotWithShape="1">
              <a:blip r:embed="rId7"/>
              <a:stretch>
                <a:fillRect l="-1257" r="-698" b="-9146"/>
              </a:stretch>
            </a:blipFill>
          </p:spPr>
          <p:txBody>
            <a:bodyPr/>
            <a:lstStyle/>
            <a:p>
              <a:pPr eaLnBrk="1" hangingPunct="1">
                <a:defRPr/>
              </a:pPr>
              <a:r>
                <a:rPr lang="zh-CN" altLang="en-US" sz="1600">
                  <a:noFill/>
                  <a:latin typeface="Calibri" pitchFamily="34" charset="0"/>
                  <a:ea typeface="宋体" pitchFamily="2" charset="-122"/>
                  <a:cs typeface="宋体" charset="0"/>
                </a:rPr>
                <a:t> </a:t>
              </a:r>
            </a:p>
          </p:txBody>
        </p:sp>
      </p:grpSp>
    </p:spTree>
    <p:extLst>
      <p:ext uri="{BB962C8B-B14F-4D97-AF65-F5344CB8AC3E}">
        <p14:creationId xmlns:p14="http://schemas.microsoft.com/office/powerpoint/2010/main" val="41154915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nvSpPr>
        <p:spPr>
          <a:xfrm>
            <a:off x="152640" y="116653"/>
            <a:ext cx="8837280" cy="99082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82918" tIns="41460" rIns="82918" bIns="41460" anchor="ctr" compatLnSpc="0"/>
          <a:lstStyle/>
          <a:p>
            <a:pPr algn="ctr" eaLnBrk="1" fontAlgn="auto" hangingPunct="1">
              <a:spcBef>
                <a:spcPts val="0"/>
              </a:spcBef>
              <a:spcAft>
                <a:spcPts val="0"/>
              </a:spcAft>
              <a:defRPr/>
            </a:pPr>
            <a:r>
              <a:rPr lang="en-US" sz="2900" dirty="0">
                <a:solidFill>
                  <a:srgbClr val="000000"/>
                </a:solidFill>
                <a:latin typeface="Calibri" pitchFamily="18"/>
                <a:ea typeface="宋体" pitchFamily="2"/>
                <a:cs typeface="Arial" pitchFamily="34"/>
              </a:rPr>
              <a:t>Problems converging Binding Free Energy simulations</a:t>
            </a:r>
          </a:p>
        </p:txBody>
      </p:sp>
      <p:sp>
        <p:nvSpPr>
          <p:cNvPr id="3" name="TextBox 3"/>
          <p:cNvSpPr/>
          <p:nvPr/>
        </p:nvSpPr>
        <p:spPr>
          <a:xfrm>
            <a:off x="440640" y="1124763"/>
            <a:ext cx="8017560" cy="57485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81615" tIns="40807" rIns="81615" bIns="40807" compatLnSpc="0">
            <a:spAutoFit/>
          </a:bodyPr>
          <a:lstStyle/>
          <a:p>
            <a:pPr eaLnBrk="1" fontAlgn="auto" hangingPunct="1">
              <a:spcBef>
                <a:spcPts val="0"/>
              </a:spcBef>
              <a:spcAft>
                <a:spcPts val="0"/>
              </a:spcAft>
              <a:defRPr/>
            </a:pPr>
            <a:r>
              <a:rPr lang="en-US" sz="1600" b="1" dirty="0">
                <a:solidFill>
                  <a:srgbClr val="000000"/>
                </a:solidFill>
                <a:latin typeface="Calibri" pitchFamily="18"/>
                <a:ea typeface="宋体" pitchFamily="2"/>
                <a:cs typeface="Arial Unicode MS" pitchFamily="2"/>
              </a:rPr>
              <a:t>Example</a:t>
            </a:r>
            <a:r>
              <a:rPr lang="en-US" sz="1600" b="1" dirty="0" smtClean="0">
                <a:solidFill>
                  <a:srgbClr val="000000"/>
                </a:solidFill>
                <a:latin typeface="Calibri" pitchFamily="18"/>
                <a:ea typeface="宋体" pitchFamily="2"/>
                <a:cs typeface="Arial Unicode MS" pitchFamily="2"/>
              </a:rPr>
              <a:t>:	</a:t>
            </a:r>
            <a:r>
              <a:rPr lang="en-US" sz="1600" dirty="0" smtClean="0">
                <a:solidFill>
                  <a:srgbClr val="000000"/>
                </a:solidFill>
                <a:latin typeface="Calibri" pitchFamily="18"/>
                <a:ea typeface="宋体" pitchFamily="2"/>
                <a:cs typeface="Arial Unicode MS" pitchFamily="2"/>
              </a:rPr>
              <a:t>Multiple binding modes for the host guest system</a:t>
            </a:r>
            <a:endParaRPr lang="en-US" sz="1600" b="1" dirty="0">
              <a:solidFill>
                <a:srgbClr val="000000"/>
              </a:solidFill>
              <a:latin typeface="Calibri" pitchFamily="18"/>
              <a:ea typeface="宋体" pitchFamily="2"/>
              <a:cs typeface="Arial Unicode MS" pitchFamily="2"/>
            </a:endParaRPr>
          </a:p>
          <a:p>
            <a:pPr eaLnBrk="1" fontAlgn="auto" hangingPunct="1">
              <a:spcBef>
                <a:spcPts val="0"/>
              </a:spcBef>
              <a:spcAft>
                <a:spcPts val="0"/>
              </a:spcAft>
              <a:defRPr/>
            </a:pPr>
            <a:r>
              <a:rPr lang="en-US" sz="1600" dirty="0">
                <a:solidFill>
                  <a:srgbClr val="000000"/>
                </a:solidFill>
                <a:latin typeface="Calibri" pitchFamily="18"/>
                <a:ea typeface="宋体" pitchFamily="2"/>
                <a:cs typeface="Arial Unicode MS" pitchFamily="2"/>
              </a:rPr>
              <a:t>	</a:t>
            </a:r>
            <a:r>
              <a:rPr lang="en-US" sz="1600" dirty="0" smtClean="0">
                <a:solidFill>
                  <a:srgbClr val="000000"/>
                </a:solidFill>
                <a:latin typeface="Calibri" pitchFamily="18"/>
                <a:ea typeface="宋体" pitchFamily="2"/>
                <a:cs typeface="Arial Unicode MS" pitchFamily="2"/>
              </a:rPr>
              <a:t>Equilibrating the binding modes at large </a:t>
            </a:r>
            <a:r>
              <a:rPr lang="en-US" sz="1600" dirty="0" smtClean="0">
                <a:solidFill>
                  <a:srgbClr val="000000"/>
                </a:solidFill>
                <a:latin typeface="Symbol" charset="2"/>
                <a:ea typeface="宋体" pitchFamily="2"/>
                <a:cs typeface="Symbol" charset="2"/>
              </a:rPr>
              <a:t>l </a:t>
            </a:r>
            <a:r>
              <a:rPr lang="en-US" sz="1600" dirty="0" smtClean="0">
                <a:solidFill>
                  <a:srgbClr val="000000"/>
                </a:solidFill>
                <a:latin typeface="Calibri"/>
                <a:ea typeface="宋体" pitchFamily="2"/>
                <a:cs typeface="Calibri"/>
              </a:rPr>
              <a:t>is rate limiting, requires Replica Exchange</a:t>
            </a:r>
            <a:endParaRPr lang="en-US" sz="1600" dirty="0">
              <a:solidFill>
                <a:srgbClr val="000000"/>
              </a:solidFill>
              <a:latin typeface="Symbol" charset="2"/>
              <a:ea typeface="宋体" pitchFamily="2"/>
              <a:cs typeface="Symbol" charset="2"/>
            </a:endParaRPr>
          </a:p>
        </p:txBody>
      </p:sp>
      <p:sp>
        <p:nvSpPr>
          <p:cNvPr id="4" name="TextBox 22"/>
          <p:cNvSpPr/>
          <p:nvPr/>
        </p:nvSpPr>
        <p:spPr>
          <a:xfrm>
            <a:off x="570240" y="6114884"/>
            <a:ext cx="7443360" cy="58500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81615" tIns="40807" rIns="81615" bIns="40807" compatLnSpc="0">
            <a:spAutoFit/>
          </a:bodyPr>
          <a:lstStyle/>
          <a:p>
            <a:pPr eaLnBrk="1" fontAlgn="auto" hangingPunct="1">
              <a:spcBef>
                <a:spcPts val="0"/>
              </a:spcBef>
              <a:spcAft>
                <a:spcPts val="0"/>
              </a:spcAft>
              <a:defRPr/>
            </a:pPr>
            <a:r>
              <a:rPr lang="en-US" sz="1600" b="1">
                <a:solidFill>
                  <a:srgbClr val="000000"/>
                </a:solidFill>
                <a:latin typeface="Calibri" pitchFamily="18"/>
                <a:ea typeface="宋体" pitchFamily="2"/>
                <a:cs typeface="Arial Unicode MS" pitchFamily="2"/>
              </a:rPr>
              <a:t>Analysis tool:</a:t>
            </a:r>
          </a:p>
          <a:p>
            <a:pPr eaLnBrk="1" fontAlgn="auto" hangingPunct="1">
              <a:spcBef>
                <a:spcPts val="0"/>
              </a:spcBef>
              <a:spcAft>
                <a:spcPts val="0"/>
              </a:spcAft>
              <a:defRPr/>
            </a:pPr>
            <a:r>
              <a:rPr lang="en-US" sz="1600">
                <a:solidFill>
                  <a:srgbClr val="000000"/>
                </a:solidFill>
                <a:latin typeface="Calibri" pitchFamily="18"/>
                <a:ea typeface="宋体" pitchFamily="2"/>
                <a:cs typeface="Arial Unicode MS" pitchFamily="2"/>
              </a:rPr>
              <a:t>	Simulations of binding free energy simulations (SOS)</a:t>
            </a:r>
          </a:p>
        </p:txBody>
      </p:sp>
      <p:grpSp>
        <p:nvGrpSpPr>
          <p:cNvPr id="41988" name="组合 4"/>
          <p:cNvGrpSpPr>
            <a:grpSpLocks/>
          </p:cNvGrpSpPr>
          <p:nvPr/>
        </p:nvGrpSpPr>
        <p:grpSpPr bwMode="auto">
          <a:xfrm>
            <a:off x="216004" y="1886598"/>
            <a:ext cx="3428577" cy="3155399"/>
            <a:chOff x="237600" y="2079720"/>
            <a:chExt cx="3780408" cy="3478892"/>
          </a:xfrm>
        </p:grpSpPr>
        <p:pic>
          <p:nvPicPr>
            <p:cNvPr id="42011" name="图片 16"/>
            <p:cNvPicPr>
              <a:picLocks noChangeAspect="1"/>
            </p:cNvPicPr>
            <p:nvPr/>
          </p:nvPicPr>
          <p:blipFill>
            <a:blip r:embed="rId3">
              <a:extLst>
                <a:ext uri="{28A0092B-C50C-407E-A947-70E740481C1C}">
                  <a14:useLocalDpi xmlns:a14="http://schemas.microsoft.com/office/drawing/2010/main" val="0"/>
                </a:ext>
              </a:extLst>
            </a:blip>
            <a:srcRect l="14384" t="22791" r="10970" b="21828"/>
            <a:stretch>
              <a:fillRect/>
            </a:stretch>
          </p:blipFill>
          <p:spPr bwMode="auto">
            <a:xfrm>
              <a:off x="1451160" y="3866399"/>
              <a:ext cx="1950840" cy="129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2" name="图片 14"/>
            <p:cNvPicPr>
              <a:picLocks noChangeAspect="1"/>
            </p:cNvPicPr>
            <p:nvPr/>
          </p:nvPicPr>
          <p:blipFill>
            <a:blip r:embed="rId4">
              <a:extLst>
                <a:ext uri="{28A0092B-C50C-407E-A947-70E740481C1C}">
                  <a14:useLocalDpi xmlns:a14="http://schemas.microsoft.com/office/drawing/2010/main" val="0"/>
                </a:ext>
              </a:extLst>
            </a:blip>
            <a:srcRect l="15454" t="18857" r="7684" b="21716"/>
            <a:stretch>
              <a:fillRect/>
            </a:stretch>
          </p:blipFill>
          <p:spPr bwMode="auto">
            <a:xfrm>
              <a:off x="1341720" y="2383199"/>
              <a:ext cx="2008800" cy="1386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p:cNvSpPr/>
            <p:nvPr/>
          </p:nvSpPr>
          <p:spPr>
            <a:xfrm>
              <a:off x="339217" y="3680221"/>
              <a:ext cx="1251162" cy="36519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5000" rIns="90000" bIns="45000" compatLnSpc="0">
              <a:spAutoFit/>
            </a:bodyPr>
            <a:lstStyle/>
            <a:p>
              <a:pPr algn="ctr" eaLnBrk="1" fontAlgn="auto" hangingPunct="1">
                <a:spcBef>
                  <a:spcPts val="0"/>
                </a:spcBef>
                <a:spcAft>
                  <a:spcPts val="0"/>
                </a:spcAft>
                <a:defRPr/>
              </a:pPr>
              <a:r>
                <a:rPr lang="en-US" sz="1500">
                  <a:solidFill>
                    <a:srgbClr val="000000"/>
                  </a:solidFill>
                  <a:latin typeface="Calibri" pitchFamily="18"/>
                  <a:ea typeface="宋体" pitchFamily="2"/>
                  <a:cs typeface="Arial Unicode MS" pitchFamily="2"/>
                </a:rPr>
                <a:t>Heptanoate</a:t>
              </a:r>
            </a:p>
          </p:txBody>
        </p:sp>
        <p:sp>
          <p:nvSpPr>
            <p:cNvPr id="9" name="TextBox 6"/>
            <p:cNvSpPr/>
            <p:nvPr/>
          </p:nvSpPr>
          <p:spPr>
            <a:xfrm>
              <a:off x="580282" y="2109889"/>
              <a:ext cx="1532753" cy="35255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5000" rIns="90000" bIns="45000" compatLnSpc="0">
              <a:spAutoFit/>
            </a:bodyPr>
            <a:lstStyle/>
            <a:p>
              <a:pPr algn="ctr" eaLnBrk="1" fontAlgn="auto" hangingPunct="1">
                <a:spcBef>
                  <a:spcPts val="0"/>
                </a:spcBef>
                <a:spcAft>
                  <a:spcPts val="0"/>
                </a:spcAft>
                <a:defRPr/>
              </a:pPr>
              <a:r>
                <a:rPr lang="en-US" sz="1500">
                  <a:solidFill>
                    <a:srgbClr val="000000"/>
                  </a:solidFill>
                  <a:latin typeface="Symbol" pitchFamily="18"/>
                  <a:ea typeface="宋体" pitchFamily="2"/>
                  <a:cs typeface="Symbol" pitchFamily="2"/>
                </a:rPr>
                <a:t>b</a:t>
              </a:r>
              <a:r>
                <a:rPr lang="en-US" sz="1500">
                  <a:solidFill>
                    <a:srgbClr val="000000"/>
                  </a:solidFill>
                  <a:latin typeface="Calibri" pitchFamily="18"/>
                  <a:ea typeface="宋体" pitchFamily="2"/>
                  <a:cs typeface="Symbol" pitchFamily="2"/>
                </a:rPr>
                <a:t>-cyclodextrins</a:t>
              </a:r>
            </a:p>
          </p:txBody>
        </p:sp>
        <p:sp>
          <p:nvSpPr>
            <p:cNvPr id="13" name="TextBox 10"/>
            <p:cNvSpPr/>
            <p:nvPr/>
          </p:nvSpPr>
          <p:spPr>
            <a:xfrm>
              <a:off x="2397034" y="2079720"/>
              <a:ext cx="1620974" cy="32076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5000" rIns="90000" bIns="45000" compatLnSpc="0">
              <a:spAutoFit/>
            </a:bodyPr>
            <a:lstStyle/>
            <a:p>
              <a:pPr algn="ctr" eaLnBrk="1" fontAlgn="auto" hangingPunct="1">
                <a:spcBef>
                  <a:spcPts val="0"/>
                </a:spcBef>
                <a:spcAft>
                  <a:spcPts val="0"/>
                </a:spcAft>
                <a:defRPr/>
              </a:pPr>
              <a:r>
                <a:rPr lang="en-US" sz="1300">
                  <a:solidFill>
                    <a:srgbClr val="000000"/>
                  </a:solidFill>
                  <a:latin typeface="Calibri" pitchFamily="18"/>
                  <a:ea typeface="宋体" pitchFamily="2"/>
                  <a:cs typeface="Arial Unicode MS" pitchFamily="2"/>
                </a:rPr>
                <a:t>secondary alcohols</a:t>
              </a:r>
            </a:p>
          </p:txBody>
        </p:sp>
        <p:sp>
          <p:nvSpPr>
            <p:cNvPr id="16" name="TextBox 29"/>
            <p:cNvSpPr/>
            <p:nvPr/>
          </p:nvSpPr>
          <p:spPr>
            <a:xfrm>
              <a:off x="1570062" y="5237851"/>
              <a:ext cx="1437872" cy="32076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5000" rIns="90000" bIns="45000" compatLnSpc="0">
              <a:spAutoFit/>
            </a:bodyPr>
            <a:lstStyle/>
            <a:p>
              <a:pPr algn="ctr" eaLnBrk="1" fontAlgn="auto" hangingPunct="1">
                <a:spcBef>
                  <a:spcPts val="0"/>
                </a:spcBef>
                <a:spcAft>
                  <a:spcPts val="0"/>
                </a:spcAft>
                <a:defRPr/>
              </a:pPr>
              <a:r>
                <a:rPr lang="en-US" sz="1300">
                  <a:solidFill>
                    <a:srgbClr val="000000"/>
                  </a:solidFill>
                  <a:latin typeface="Calibri" pitchFamily="18"/>
                  <a:ea typeface="宋体" pitchFamily="2"/>
                  <a:cs typeface="Arial Unicode MS" pitchFamily="2"/>
                </a:rPr>
                <a:t>Primary alcohols</a:t>
              </a:r>
            </a:p>
          </p:txBody>
        </p:sp>
        <p:sp>
          <p:nvSpPr>
            <p:cNvPr id="17" name="矩形 40"/>
            <p:cNvSpPr/>
            <p:nvPr/>
          </p:nvSpPr>
          <p:spPr>
            <a:xfrm>
              <a:off x="250302" y="2841863"/>
              <a:ext cx="866922" cy="46840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25560">
              <a:solidFill>
                <a:srgbClr val="F79646"/>
              </a:solidFill>
              <a:prstDash val="solid"/>
            </a:ln>
          </p:spPr>
          <p:txBody>
            <a:bodyPr lIns="90000" tIns="45000" rIns="90000" bIns="45000" anchor="ctr" compatLnSpc="0"/>
            <a:lstStyle/>
            <a:p>
              <a:pPr algn="ctr" eaLnBrk="1" fontAlgn="auto" hangingPunct="1">
                <a:spcBef>
                  <a:spcPts val="0"/>
                </a:spcBef>
                <a:spcAft>
                  <a:spcPts val="0"/>
                </a:spcAft>
                <a:defRPr/>
              </a:pPr>
              <a:r>
                <a:rPr lang="en-US" sz="1600">
                  <a:solidFill>
                    <a:srgbClr val="000000"/>
                  </a:solidFill>
                  <a:latin typeface="Calibri" pitchFamily="18"/>
                  <a:ea typeface="宋体" pitchFamily="2"/>
                  <a:cs typeface="Arial Unicode MS" pitchFamily="2"/>
                </a:rPr>
                <a:t>State I</a:t>
              </a:r>
            </a:p>
          </p:txBody>
        </p:sp>
        <p:sp>
          <p:nvSpPr>
            <p:cNvPr id="18" name="矩形 41"/>
            <p:cNvSpPr/>
            <p:nvPr/>
          </p:nvSpPr>
          <p:spPr>
            <a:xfrm>
              <a:off x="237600" y="4428074"/>
              <a:ext cx="987592" cy="46998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25560">
              <a:solidFill>
                <a:srgbClr val="F79646"/>
              </a:solidFill>
              <a:prstDash val="solid"/>
            </a:ln>
          </p:spPr>
          <p:txBody>
            <a:bodyPr lIns="90000" tIns="45000" rIns="90000" bIns="45000" anchor="ctr" compatLnSpc="0"/>
            <a:lstStyle/>
            <a:p>
              <a:pPr algn="ctr" eaLnBrk="1" fontAlgn="auto" hangingPunct="1">
                <a:spcBef>
                  <a:spcPts val="0"/>
                </a:spcBef>
                <a:spcAft>
                  <a:spcPts val="0"/>
                </a:spcAft>
                <a:defRPr/>
              </a:pPr>
              <a:r>
                <a:rPr lang="en-US" sz="1600">
                  <a:solidFill>
                    <a:srgbClr val="000000"/>
                  </a:solidFill>
                  <a:latin typeface="Calibri" pitchFamily="18"/>
                  <a:ea typeface="宋体" pitchFamily="2"/>
                  <a:cs typeface="Arial Unicode MS" pitchFamily="2"/>
                </a:rPr>
                <a:t>State II</a:t>
              </a:r>
            </a:p>
          </p:txBody>
        </p:sp>
      </p:grpSp>
      <p:grpSp>
        <p:nvGrpSpPr>
          <p:cNvPr id="41989" name="组合 19"/>
          <p:cNvGrpSpPr>
            <a:grpSpLocks/>
          </p:cNvGrpSpPr>
          <p:nvPr/>
        </p:nvGrpSpPr>
        <p:grpSpPr bwMode="auto">
          <a:xfrm>
            <a:off x="3307682" y="1880837"/>
            <a:ext cx="5643582" cy="2978233"/>
            <a:chOff x="3646799" y="2072880"/>
            <a:chExt cx="6220800" cy="3283200"/>
          </a:xfrm>
        </p:grpSpPr>
        <p:sp>
          <p:nvSpPr>
            <p:cNvPr id="41998" name="TextBox 20"/>
            <p:cNvSpPr txBox="1">
              <a:spLocks noChangeArrowheads="1"/>
            </p:cNvSpPr>
            <p:nvPr/>
          </p:nvSpPr>
          <p:spPr bwMode="auto">
            <a:xfrm>
              <a:off x="4575432" y="2072880"/>
              <a:ext cx="899842" cy="37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spAutoFit/>
            </a:bodyPr>
            <a:lstStyle>
              <a:lvl1pPr eaLnBrk="0" hangingPunct="0">
                <a:defRPr sz="2400">
                  <a:solidFill>
                    <a:schemeClr val="tx1"/>
                  </a:solidFill>
                  <a:latin typeface="Calibri" charset="0"/>
                  <a:ea typeface="宋体" charset="0"/>
                  <a:cs typeface="宋体" charset="0"/>
                </a:defRPr>
              </a:lvl1pPr>
              <a:lvl2pPr marL="742950" indent="-285750" eaLnBrk="0" hangingPunct="0">
                <a:defRPr sz="2400">
                  <a:solidFill>
                    <a:schemeClr val="tx1"/>
                  </a:solidFill>
                  <a:latin typeface="Calibri" charset="0"/>
                  <a:ea typeface="宋体" charset="0"/>
                  <a:cs typeface="宋体" charset="0"/>
                </a:defRPr>
              </a:lvl2pPr>
              <a:lvl3pPr marL="1143000" indent="-228600" eaLnBrk="0" hangingPunct="0">
                <a:defRPr sz="2400">
                  <a:solidFill>
                    <a:schemeClr val="tx1"/>
                  </a:solidFill>
                  <a:latin typeface="Calibri" charset="0"/>
                  <a:ea typeface="宋体" charset="0"/>
                  <a:cs typeface="宋体" charset="0"/>
                </a:defRPr>
              </a:lvl3pPr>
              <a:lvl4pPr marL="1600200" indent="-228600" eaLnBrk="0" hangingPunct="0">
                <a:defRPr sz="2400">
                  <a:solidFill>
                    <a:schemeClr val="tx1"/>
                  </a:solidFill>
                  <a:latin typeface="Calibri" charset="0"/>
                  <a:ea typeface="宋体" charset="0"/>
                  <a:cs typeface="宋体" charset="0"/>
                </a:defRPr>
              </a:lvl4pPr>
              <a:lvl5pPr marL="2057400" indent="-228600" eaLnBrk="0" hangingPunct="0">
                <a:defRPr sz="2400">
                  <a:solidFill>
                    <a:schemeClr val="tx1"/>
                  </a:solidFill>
                  <a:latin typeface="Calibri"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Calibri"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Calibri"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Calibri"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Calibri" charset="0"/>
                  <a:ea typeface="宋体" charset="0"/>
                  <a:cs typeface="宋体" charset="0"/>
                </a:defRPr>
              </a:lvl9pPr>
            </a:lstStyle>
            <a:p>
              <a:pPr algn="ctr" eaLnBrk="1"/>
              <a:r>
                <a:rPr lang="en-US" altLang="zh-CN" sz="1600">
                  <a:solidFill>
                    <a:prstClr val="black"/>
                  </a:solidFill>
                  <a:latin typeface="Arial" charset="0"/>
                  <a:cs typeface="Arial Unicode MS" charset="0"/>
                </a:rPr>
                <a:t>λ=1.00</a:t>
              </a:r>
            </a:p>
          </p:txBody>
        </p:sp>
        <p:pic>
          <p:nvPicPr>
            <p:cNvPr id="41999" name="图片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46799" y="2558160"/>
              <a:ext cx="2286000" cy="139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0" name="图片 2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46799" y="3957120"/>
              <a:ext cx="2286000" cy="139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图片 2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35240" y="3006720"/>
              <a:ext cx="1371599" cy="84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2" name="图片 2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60799" y="4412520"/>
              <a:ext cx="1371599" cy="84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3" name="图片 2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179840" y="3026160"/>
              <a:ext cx="133488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4" name="图片 2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179840" y="4395959"/>
              <a:ext cx="1371599" cy="84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5" name="图片 2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496000" y="4395959"/>
              <a:ext cx="1371599" cy="84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6" name="图片 2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496000" y="3023280"/>
              <a:ext cx="1371599" cy="84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7" name="TextBox 29"/>
            <p:cNvSpPr txBox="1">
              <a:spLocks noChangeArrowheads="1"/>
            </p:cNvSpPr>
            <p:nvPr/>
          </p:nvSpPr>
          <p:spPr bwMode="auto">
            <a:xfrm>
              <a:off x="6188903" y="2585682"/>
              <a:ext cx="899842" cy="37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spAutoFit/>
            </a:bodyPr>
            <a:lstStyle>
              <a:lvl1pPr eaLnBrk="0" hangingPunct="0">
                <a:defRPr sz="2400">
                  <a:solidFill>
                    <a:schemeClr val="tx1"/>
                  </a:solidFill>
                  <a:latin typeface="Calibri" charset="0"/>
                  <a:ea typeface="宋体" charset="0"/>
                  <a:cs typeface="宋体" charset="0"/>
                </a:defRPr>
              </a:lvl1pPr>
              <a:lvl2pPr marL="742950" indent="-285750" eaLnBrk="0" hangingPunct="0">
                <a:defRPr sz="2400">
                  <a:solidFill>
                    <a:schemeClr val="tx1"/>
                  </a:solidFill>
                  <a:latin typeface="Calibri" charset="0"/>
                  <a:ea typeface="宋体" charset="0"/>
                  <a:cs typeface="宋体" charset="0"/>
                </a:defRPr>
              </a:lvl2pPr>
              <a:lvl3pPr marL="1143000" indent="-228600" eaLnBrk="0" hangingPunct="0">
                <a:defRPr sz="2400">
                  <a:solidFill>
                    <a:schemeClr val="tx1"/>
                  </a:solidFill>
                  <a:latin typeface="Calibri" charset="0"/>
                  <a:ea typeface="宋体" charset="0"/>
                  <a:cs typeface="宋体" charset="0"/>
                </a:defRPr>
              </a:lvl3pPr>
              <a:lvl4pPr marL="1600200" indent="-228600" eaLnBrk="0" hangingPunct="0">
                <a:defRPr sz="2400">
                  <a:solidFill>
                    <a:schemeClr val="tx1"/>
                  </a:solidFill>
                  <a:latin typeface="Calibri" charset="0"/>
                  <a:ea typeface="宋体" charset="0"/>
                  <a:cs typeface="宋体" charset="0"/>
                </a:defRPr>
              </a:lvl4pPr>
              <a:lvl5pPr marL="2057400" indent="-228600" eaLnBrk="0" hangingPunct="0">
                <a:defRPr sz="2400">
                  <a:solidFill>
                    <a:schemeClr val="tx1"/>
                  </a:solidFill>
                  <a:latin typeface="Calibri"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Calibri"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Calibri"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Calibri"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Calibri" charset="0"/>
                  <a:ea typeface="宋体" charset="0"/>
                  <a:cs typeface="宋体" charset="0"/>
                </a:defRPr>
              </a:lvl9pPr>
            </a:lstStyle>
            <a:p>
              <a:pPr algn="ctr" eaLnBrk="1"/>
              <a:r>
                <a:rPr lang="en-US" altLang="zh-CN" sz="1600">
                  <a:solidFill>
                    <a:prstClr val="black"/>
                  </a:solidFill>
                  <a:latin typeface="Arial" charset="0"/>
                  <a:cs typeface="Arial Unicode MS" charset="0"/>
                </a:rPr>
                <a:t>λ=0.95</a:t>
              </a:r>
            </a:p>
          </p:txBody>
        </p:sp>
        <p:sp>
          <p:nvSpPr>
            <p:cNvPr id="42008" name="TextBox 30"/>
            <p:cNvSpPr txBox="1">
              <a:spLocks noChangeArrowheads="1"/>
            </p:cNvSpPr>
            <p:nvPr/>
          </p:nvSpPr>
          <p:spPr bwMode="auto">
            <a:xfrm>
              <a:off x="7504760" y="2585682"/>
              <a:ext cx="899842" cy="37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spAutoFit/>
            </a:bodyPr>
            <a:lstStyle>
              <a:lvl1pPr eaLnBrk="0" hangingPunct="0">
                <a:defRPr sz="2400">
                  <a:solidFill>
                    <a:schemeClr val="tx1"/>
                  </a:solidFill>
                  <a:latin typeface="Calibri" charset="0"/>
                  <a:ea typeface="宋体" charset="0"/>
                  <a:cs typeface="宋体" charset="0"/>
                </a:defRPr>
              </a:lvl1pPr>
              <a:lvl2pPr marL="742950" indent="-285750" eaLnBrk="0" hangingPunct="0">
                <a:defRPr sz="2400">
                  <a:solidFill>
                    <a:schemeClr val="tx1"/>
                  </a:solidFill>
                  <a:latin typeface="Calibri" charset="0"/>
                  <a:ea typeface="宋体" charset="0"/>
                  <a:cs typeface="宋体" charset="0"/>
                </a:defRPr>
              </a:lvl2pPr>
              <a:lvl3pPr marL="1143000" indent="-228600" eaLnBrk="0" hangingPunct="0">
                <a:defRPr sz="2400">
                  <a:solidFill>
                    <a:schemeClr val="tx1"/>
                  </a:solidFill>
                  <a:latin typeface="Calibri" charset="0"/>
                  <a:ea typeface="宋体" charset="0"/>
                  <a:cs typeface="宋体" charset="0"/>
                </a:defRPr>
              </a:lvl3pPr>
              <a:lvl4pPr marL="1600200" indent="-228600" eaLnBrk="0" hangingPunct="0">
                <a:defRPr sz="2400">
                  <a:solidFill>
                    <a:schemeClr val="tx1"/>
                  </a:solidFill>
                  <a:latin typeface="Calibri" charset="0"/>
                  <a:ea typeface="宋体" charset="0"/>
                  <a:cs typeface="宋体" charset="0"/>
                </a:defRPr>
              </a:lvl4pPr>
              <a:lvl5pPr marL="2057400" indent="-228600" eaLnBrk="0" hangingPunct="0">
                <a:defRPr sz="2400">
                  <a:solidFill>
                    <a:schemeClr val="tx1"/>
                  </a:solidFill>
                  <a:latin typeface="Calibri"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Calibri"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Calibri"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Calibri"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Calibri" charset="0"/>
                  <a:ea typeface="宋体" charset="0"/>
                  <a:cs typeface="宋体" charset="0"/>
                </a:defRPr>
              </a:lvl9pPr>
            </a:lstStyle>
            <a:p>
              <a:pPr algn="ctr" eaLnBrk="1"/>
              <a:r>
                <a:rPr lang="en-US" altLang="zh-CN" sz="1600">
                  <a:solidFill>
                    <a:prstClr val="black"/>
                  </a:solidFill>
                  <a:latin typeface="Arial" charset="0"/>
                  <a:cs typeface="Arial Unicode MS" charset="0"/>
                </a:rPr>
                <a:t>λ=0.90</a:t>
              </a:r>
            </a:p>
          </p:txBody>
        </p:sp>
        <p:sp>
          <p:nvSpPr>
            <p:cNvPr id="42009" name="TextBox 31"/>
            <p:cNvSpPr txBox="1">
              <a:spLocks noChangeArrowheads="1"/>
            </p:cNvSpPr>
            <p:nvPr/>
          </p:nvSpPr>
          <p:spPr bwMode="auto">
            <a:xfrm>
              <a:off x="8875377" y="2585682"/>
              <a:ext cx="899842" cy="37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spAutoFit/>
            </a:bodyPr>
            <a:lstStyle>
              <a:lvl1pPr eaLnBrk="0" hangingPunct="0">
                <a:defRPr sz="2400">
                  <a:solidFill>
                    <a:schemeClr val="tx1"/>
                  </a:solidFill>
                  <a:latin typeface="Calibri" charset="0"/>
                  <a:ea typeface="宋体" charset="0"/>
                  <a:cs typeface="宋体" charset="0"/>
                </a:defRPr>
              </a:lvl1pPr>
              <a:lvl2pPr marL="742950" indent="-285750" eaLnBrk="0" hangingPunct="0">
                <a:defRPr sz="2400">
                  <a:solidFill>
                    <a:schemeClr val="tx1"/>
                  </a:solidFill>
                  <a:latin typeface="Calibri" charset="0"/>
                  <a:ea typeface="宋体" charset="0"/>
                  <a:cs typeface="宋体" charset="0"/>
                </a:defRPr>
              </a:lvl2pPr>
              <a:lvl3pPr marL="1143000" indent="-228600" eaLnBrk="0" hangingPunct="0">
                <a:defRPr sz="2400">
                  <a:solidFill>
                    <a:schemeClr val="tx1"/>
                  </a:solidFill>
                  <a:latin typeface="Calibri" charset="0"/>
                  <a:ea typeface="宋体" charset="0"/>
                  <a:cs typeface="宋体" charset="0"/>
                </a:defRPr>
              </a:lvl3pPr>
              <a:lvl4pPr marL="1600200" indent="-228600" eaLnBrk="0" hangingPunct="0">
                <a:defRPr sz="2400">
                  <a:solidFill>
                    <a:schemeClr val="tx1"/>
                  </a:solidFill>
                  <a:latin typeface="Calibri" charset="0"/>
                  <a:ea typeface="宋体" charset="0"/>
                  <a:cs typeface="宋体" charset="0"/>
                </a:defRPr>
              </a:lvl4pPr>
              <a:lvl5pPr marL="2057400" indent="-228600" eaLnBrk="0" hangingPunct="0">
                <a:defRPr sz="2400">
                  <a:solidFill>
                    <a:schemeClr val="tx1"/>
                  </a:solidFill>
                  <a:latin typeface="Calibri"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Calibri"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Calibri"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Calibri"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Calibri" charset="0"/>
                  <a:ea typeface="宋体" charset="0"/>
                  <a:cs typeface="宋体" charset="0"/>
                </a:defRPr>
              </a:lvl9pPr>
            </a:lstStyle>
            <a:p>
              <a:pPr algn="ctr" eaLnBrk="1"/>
              <a:r>
                <a:rPr lang="en-US" altLang="zh-CN" sz="1600">
                  <a:solidFill>
                    <a:prstClr val="black"/>
                  </a:solidFill>
                  <a:latin typeface="Arial" charset="0"/>
                  <a:cs typeface="Arial Unicode MS" charset="0"/>
                </a:rPr>
                <a:t>λ=0.80</a:t>
              </a:r>
            </a:p>
          </p:txBody>
        </p:sp>
        <p:sp>
          <p:nvSpPr>
            <p:cNvPr id="33" name="TextBox 32"/>
            <p:cNvSpPr txBox="1"/>
            <p:nvPr/>
          </p:nvSpPr>
          <p:spPr>
            <a:xfrm>
              <a:off x="6265306" y="2103045"/>
              <a:ext cx="3564457" cy="391656"/>
            </a:xfrm>
            <a:prstGeom prst="rect">
              <a:avLst/>
            </a:prstGeom>
            <a:noFill/>
            <a:ln w="18360">
              <a:solidFill>
                <a:srgbClr val="000000"/>
              </a:solidFill>
              <a:prstDash val="solid"/>
            </a:ln>
          </p:spPr>
          <p:txBody>
            <a:bodyPr wrap="none" lIns="99000" tIns="54000" rIns="99000" bIns="54000" compatLnSpc="0">
              <a:spAutoFit/>
            </a:bodyPr>
            <a:lstStyle/>
            <a:p>
              <a:pPr algn="ctr" eaLnBrk="1" fontAlgn="auto">
                <a:spcBef>
                  <a:spcPts val="0"/>
                </a:spcBef>
                <a:spcAft>
                  <a:spcPts val="0"/>
                </a:spcAft>
                <a:defRPr/>
              </a:pPr>
              <a:r>
                <a:rPr lang="en-US" sz="1600">
                  <a:solidFill>
                    <a:prstClr val="black"/>
                  </a:solidFill>
                  <a:latin typeface="Arial" pitchFamily="34"/>
                  <a:ea typeface="SimSun" pitchFamily="2"/>
                  <a:cs typeface="Arial Unicode MS" pitchFamily="2"/>
                </a:rPr>
                <a:t>BF simulation: No 180 degree flip</a:t>
              </a:r>
            </a:p>
          </p:txBody>
        </p:sp>
      </p:grpSp>
      <p:grpSp>
        <p:nvGrpSpPr>
          <p:cNvPr id="41990" name="组合 33"/>
          <p:cNvGrpSpPr>
            <a:grpSpLocks/>
          </p:cNvGrpSpPr>
          <p:nvPr/>
        </p:nvGrpSpPr>
        <p:grpSpPr bwMode="auto">
          <a:xfrm>
            <a:off x="1377046" y="5160065"/>
            <a:ext cx="6203116" cy="996585"/>
            <a:chOff x="1518631" y="5688720"/>
            <a:chExt cx="6837329" cy="1097280"/>
          </a:xfrm>
        </p:grpSpPr>
        <p:sp>
          <p:nvSpPr>
            <p:cNvPr id="35" name="TextBox 34"/>
            <p:cNvSpPr txBox="1"/>
            <p:nvPr/>
          </p:nvSpPr>
          <p:spPr>
            <a:xfrm>
              <a:off x="1518631" y="6018538"/>
              <a:ext cx="1678396" cy="391173"/>
            </a:xfrm>
            <a:prstGeom prst="rect">
              <a:avLst/>
            </a:prstGeom>
            <a:noFill/>
            <a:ln w="18360">
              <a:solidFill>
                <a:srgbClr val="000000"/>
              </a:solidFill>
              <a:prstDash val="solid"/>
            </a:ln>
          </p:spPr>
          <p:txBody>
            <a:bodyPr wrap="none" lIns="99000" tIns="54000" rIns="99000" bIns="54000" compatLnSpc="0">
              <a:spAutoFit/>
            </a:bodyPr>
            <a:lstStyle/>
            <a:p>
              <a:pPr algn="ctr" eaLnBrk="1" fontAlgn="auto">
                <a:spcBef>
                  <a:spcPts val="0"/>
                </a:spcBef>
                <a:spcAft>
                  <a:spcPts val="0"/>
                </a:spcAft>
                <a:defRPr/>
              </a:pPr>
              <a:r>
                <a:rPr lang="en-US" sz="1600">
                  <a:solidFill>
                    <a:prstClr val="black"/>
                  </a:solidFill>
                  <a:latin typeface="Arial" pitchFamily="18"/>
                  <a:ea typeface="SimSun" pitchFamily="2"/>
                  <a:cs typeface="Arial Unicode MS" pitchFamily="2"/>
                </a:rPr>
                <a:t>RE simulation:</a:t>
              </a:r>
            </a:p>
          </p:txBody>
        </p:sp>
        <p:pic>
          <p:nvPicPr>
            <p:cNvPr id="41997" name="图片 3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765600" y="5688720"/>
              <a:ext cx="459036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8" name="直接箭头连接符 37"/>
          <p:cNvCxnSpPr/>
          <p:nvPr/>
        </p:nvCxnSpPr>
        <p:spPr>
          <a:xfrm>
            <a:off x="1110240" y="2161671"/>
            <a:ext cx="205920" cy="1584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2704320" y="2127106"/>
            <a:ext cx="0" cy="2189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H="1" flipV="1">
            <a:off x="2351524" y="4573922"/>
            <a:ext cx="129600" cy="2275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V="1">
            <a:off x="1697764" y="4573922"/>
            <a:ext cx="66240" cy="285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1379520" y="3490926"/>
            <a:ext cx="532800" cy="993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85353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685440" y="97931"/>
            <a:ext cx="7673760" cy="1028290"/>
          </a:xfrm>
        </p:spPr>
        <p:txBody>
          <a:bodyPr vert="horz" lIns="91430" tIns="45715" rIns="91430" bIns="45715" rtlCol="0" anchor="ctr">
            <a:noAutofit/>
          </a:bodyPr>
          <a:lstStyle/>
          <a:p>
            <a:r>
              <a:rPr lang="en-US" sz="3200" dirty="0">
                <a:solidFill>
                  <a:schemeClr val="tx2"/>
                </a:solidFill>
                <a:cs typeface="Arial" pitchFamily="34" charset="0"/>
              </a:rPr>
              <a:t>Evolving Simulations of Replica Exchange Simulations (ESOS)</a:t>
            </a:r>
          </a:p>
        </p:txBody>
      </p:sp>
      <p:sp>
        <p:nvSpPr>
          <p:cNvPr id="4098" name="Text Box 2"/>
          <p:cNvSpPr txBox="1">
            <a:spLocks noChangeArrowheads="1"/>
          </p:cNvSpPr>
          <p:nvPr/>
        </p:nvSpPr>
        <p:spPr bwMode="auto">
          <a:xfrm>
            <a:off x="312563" y="4488600"/>
            <a:ext cx="8709120" cy="183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1" tIns="55215" rIns="81631" bIns="40816"/>
          <a:lstStyle>
            <a:lvl1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defRPr>
            </a:lvl9pPr>
          </a:lstStyle>
          <a:p>
            <a:pPr eaLnBrk="1" fontAlgn="auto" hangingPunct="1">
              <a:spcBef>
                <a:spcPts val="533"/>
              </a:spcBef>
              <a:spcAft>
                <a:spcPts val="533"/>
              </a:spcAft>
              <a:buSzPct val="45000"/>
              <a:buFont typeface="Wingdings" charset="2"/>
              <a:buChar char=""/>
            </a:pPr>
            <a:r>
              <a:rPr lang="en-US" sz="1800" dirty="0">
                <a:solidFill>
                  <a:prstClr val="black"/>
                </a:solidFill>
                <a:latin typeface="Calibri"/>
              </a:rPr>
              <a:t>Construct MSMs of RE using the data from parallel simulations</a:t>
            </a:r>
            <a:r>
              <a:rPr lang="en-US" sz="1800" dirty="0" smtClean="0">
                <a:solidFill>
                  <a:prstClr val="black"/>
                </a:solidFill>
                <a:latin typeface="Calibri"/>
              </a:rPr>
              <a:t>.   We construct the transition matrix for the binding energy histograms at each Hamiltonian state</a:t>
            </a:r>
            <a:endParaRPr lang="en-US" sz="1800" dirty="0">
              <a:solidFill>
                <a:prstClr val="black"/>
              </a:solidFill>
              <a:latin typeface="Calibri"/>
            </a:endParaRPr>
          </a:p>
          <a:p>
            <a:pPr eaLnBrk="1" fontAlgn="auto" hangingPunct="1">
              <a:spcBef>
                <a:spcPts val="400"/>
              </a:spcBef>
              <a:spcAft>
                <a:spcPts val="400"/>
              </a:spcAft>
              <a:buSzPct val="45000"/>
              <a:buFont typeface="Wingdings" charset="2"/>
              <a:buChar char=""/>
            </a:pPr>
            <a:r>
              <a:rPr lang="en-US" sz="1800" dirty="0">
                <a:solidFill>
                  <a:prstClr val="black"/>
                </a:solidFill>
                <a:latin typeface="Calibri"/>
              </a:rPr>
              <a:t>We can study different RE proposal schemes - versions of Gibbs </a:t>
            </a:r>
            <a:r>
              <a:rPr lang="en-US" sz="1800" dirty="0" smtClean="0">
                <a:solidFill>
                  <a:prstClr val="black"/>
                </a:solidFill>
                <a:latin typeface="Calibri"/>
              </a:rPr>
              <a:t>sampling</a:t>
            </a:r>
            <a:endParaRPr lang="en-US" sz="1800" dirty="0">
              <a:solidFill>
                <a:prstClr val="black"/>
              </a:solidFill>
              <a:latin typeface="Calibri"/>
            </a:endParaRPr>
          </a:p>
          <a:p>
            <a:pPr eaLnBrk="1" fontAlgn="auto" hangingPunct="1">
              <a:spcBef>
                <a:spcPts val="533"/>
              </a:spcBef>
              <a:spcAft>
                <a:spcPts val="533"/>
              </a:spcAft>
              <a:buSzPct val="45000"/>
              <a:buFont typeface="Wingdings" charset="2"/>
              <a:buChar char=""/>
            </a:pPr>
            <a:r>
              <a:rPr lang="en-US" sz="1800" dirty="0">
                <a:solidFill>
                  <a:prstClr val="black"/>
                </a:solidFill>
                <a:latin typeface="Calibri"/>
              </a:rPr>
              <a:t>The </a:t>
            </a:r>
            <a:r>
              <a:rPr lang="en-US" sz="1800" dirty="0" smtClean="0">
                <a:solidFill>
                  <a:prstClr val="black"/>
                </a:solidFill>
                <a:latin typeface="Calibri"/>
              </a:rPr>
              <a:t>SOS </a:t>
            </a:r>
            <a:r>
              <a:rPr lang="en-US" sz="1800" dirty="0">
                <a:solidFill>
                  <a:prstClr val="black"/>
                </a:solidFill>
                <a:latin typeface="Calibri"/>
              </a:rPr>
              <a:t>evolves to satisfy the RE Metropolis criteria</a:t>
            </a:r>
          </a:p>
        </p:txBody>
      </p:sp>
      <p:graphicFrame>
        <p:nvGraphicFramePr>
          <p:cNvPr id="4099" name="Object 3"/>
          <p:cNvGraphicFramePr>
            <a:graphicFrameLocks noChangeAspect="1"/>
          </p:cNvGraphicFramePr>
          <p:nvPr>
            <p:extLst>
              <p:ext uri="{D42A27DB-BD31-4B8C-83A1-F6EECF244321}">
                <p14:modId xmlns:p14="http://schemas.microsoft.com/office/powerpoint/2010/main" val="3965725035"/>
              </p:ext>
            </p:extLst>
          </p:nvPr>
        </p:nvGraphicFramePr>
        <p:xfrm>
          <a:off x="2872129" y="6106260"/>
          <a:ext cx="3549600" cy="491092"/>
        </p:xfrm>
        <a:graphic>
          <a:graphicData uri="http://schemas.openxmlformats.org/presentationml/2006/ole">
            <mc:AlternateContent xmlns:mc="http://schemas.openxmlformats.org/markup-compatibility/2006">
              <mc:Choice xmlns:v="urn:schemas-microsoft-com:vml" Requires="v">
                <p:oleObj spid="_x0000_s426226" r:id="rId4" imgW="3893400" imgH="546120" progId="">
                  <p:embed/>
                </p:oleObj>
              </mc:Choice>
              <mc:Fallback>
                <p:oleObj r:id="rId4" imgW="3893400" imgH="5461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2129" y="6106260"/>
                        <a:ext cx="3549600" cy="491092"/>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 name="组合 2"/>
          <p:cNvGrpSpPr/>
          <p:nvPr/>
        </p:nvGrpSpPr>
        <p:grpSpPr>
          <a:xfrm>
            <a:off x="362880" y="1126221"/>
            <a:ext cx="8458560" cy="2939348"/>
            <a:chOff x="362880" y="1126220"/>
            <a:chExt cx="8458560" cy="2939348"/>
          </a:xfrm>
        </p:grpSpPr>
        <p:grpSp>
          <p:nvGrpSpPr>
            <p:cNvPr id="4100" name="Group 4"/>
            <p:cNvGrpSpPr>
              <a:grpSpLocks/>
            </p:cNvGrpSpPr>
            <p:nvPr/>
          </p:nvGrpSpPr>
          <p:grpSpPr bwMode="auto">
            <a:xfrm>
              <a:off x="362880" y="1126220"/>
              <a:ext cx="8458560" cy="2939348"/>
              <a:chOff x="252" y="485"/>
              <a:chExt cx="5874" cy="2041"/>
            </a:xfrm>
          </p:grpSpPr>
          <p:pic>
            <p:nvPicPr>
              <p:cNvPr id="410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 y="1613"/>
                <a:ext cx="1405" cy="8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3"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21" y="553"/>
                <a:ext cx="1405" cy="8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4"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1" y="541"/>
                <a:ext cx="1399" cy="8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4105" name="Object 9"/>
              <p:cNvGraphicFramePr>
                <a:graphicFrameLocks noChangeAspect="1"/>
              </p:cNvGraphicFramePr>
              <p:nvPr/>
            </p:nvGraphicFramePr>
            <p:xfrm>
              <a:off x="3073" y="2300"/>
              <a:ext cx="452" cy="226"/>
            </p:xfrm>
            <a:graphic>
              <a:graphicData uri="http://schemas.openxmlformats.org/presentationml/2006/ole">
                <mc:AlternateContent xmlns:mc="http://schemas.openxmlformats.org/markup-compatibility/2006">
                  <mc:Choice xmlns:v="urn:schemas-microsoft-com:vml" Requires="v">
                    <p:oleObj spid="_x0000_s426227" r:id="rId9" imgW="720000" imgH="360360" progId="">
                      <p:embed/>
                    </p:oleObj>
                  </mc:Choice>
                  <mc:Fallback>
                    <p:oleObj r:id="rId9" imgW="720000" imgH="36036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73" y="2300"/>
                            <a:ext cx="452" cy="226"/>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106"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15" y="485"/>
                <a:ext cx="2769" cy="20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4107" name="Object 11"/>
              <p:cNvGraphicFramePr>
                <a:graphicFrameLocks noChangeAspect="1"/>
              </p:cNvGraphicFramePr>
              <p:nvPr>
                <p:extLst>
                  <p:ext uri="{D42A27DB-BD31-4B8C-83A1-F6EECF244321}">
                    <p14:modId xmlns:p14="http://schemas.microsoft.com/office/powerpoint/2010/main" val="131345541"/>
                  </p:ext>
                </p:extLst>
              </p:nvPr>
            </p:nvGraphicFramePr>
            <p:xfrm>
              <a:off x="285" y="934"/>
              <a:ext cx="394" cy="141"/>
            </p:xfrm>
            <a:graphic>
              <a:graphicData uri="http://schemas.openxmlformats.org/presentationml/2006/ole">
                <mc:AlternateContent xmlns:mc="http://schemas.openxmlformats.org/markup-compatibility/2006">
                  <mc:Choice xmlns:v="urn:schemas-microsoft-com:vml" Requires="v">
                    <p:oleObj spid="_x0000_s426228" r:id="rId12" imgW="626040" imgH="230400" progId="">
                      <p:embed/>
                    </p:oleObj>
                  </mc:Choice>
                  <mc:Fallback>
                    <p:oleObj r:id="rId12" imgW="626040" imgH="23040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 y="934"/>
                            <a:ext cx="394" cy="141"/>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8" name="Object 12"/>
              <p:cNvGraphicFramePr>
                <a:graphicFrameLocks noChangeAspect="1"/>
              </p:cNvGraphicFramePr>
              <p:nvPr>
                <p:extLst>
                  <p:ext uri="{D42A27DB-BD31-4B8C-83A1-F6EECF244321}">
                    <p14:modId xmlns:p14="http://schemas.microsoft.com/office/powerpoint/2010/main" val="4219120261"/>
                  </p:ext>
                </p:extLst>
              </p:nvPr>
            </p:nvGraphicFramePr>
            <p:xfrm>
              <a:off x="252" y="1943"/>
              <a:ext cx="457" cy="141"/>
            </p:xfrm>
            <a:graphic>
              <a:graphicData uri="http://schemas.openxmlformats.org/presentationml/2006/ole">
                <mc:AlternateContent xmlns:mc="http://schemas.openxmlformats.org/markup-compatibility/2006">
                  <mc:Choice xmlns:v="urn:schemas-microsoft-com:vml" Requires="v">
                    <p:oleObj spid="_x0000_s426229" r:id="rId14" imgW="728280" imgH="230400" progId="">
                      <p:embed/>
                    </p:oleObj>
                  </mc:Choice>
                  <mc:Fallback>
                    <p:oleObj r:id="rId14" imgW="728280" imgH="23040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2" y="1943"/>
                            <a:ext cx="457" cy="141"/>
                          </a:xfrm>
                          <a:prstGeom prst="rect">
                            <a:avLst/>
                          </a:prstGeom>
                          <a:noFill/>
                          <a:effectLst/>
                        </p:spPr>
                      </p:pic>
                    </p:oleObj>
                  </mc:Fallback>
                </mc:AlternateContent>
              </a:graphicData>
            </a:graphic>
          </p:graphicFrame>
        </p:grpSp>
        <p:pic>
          <p:nvPicPr>
            <p:cNvPr id="2" name="图片 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797272" y="2758005"/>
              <a:ext cx="2023200" cy="1247059"/>
            </a:xfrm>
            <a:prstGeom prst="rect">
              <a:avLst/>
            </a:prstGeom>
          </p:spPr>
        </p:pic>
      </p:grpSp>
    </p:spTree>
    <p:extLst>
      <p:ext uri="{BB962C8B-B14F-4D97-AF65-F5344CB8AC3E}">
        <p14:creationId xmlns:p14="http://schemas.microsoft.com/office/powerpoint/2010/main" val="42756469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标题 1"/>
          <p:cNvSpPr txBox="1">
            <a:spLocks noGrp="1"/>
          </p:cNvSpPr>
          <p:nvPr>
            <p:ph type="title" idx="4294967295"/>
          </p:nvPr>
        </p:nvSpPr>
        <p:spPr>
          <a:xfrm>
            <a:off x="456480" y="175699"/>
            <a:ext cx="8229600" cy="555898"/>
          </a:xfrm>
        </p:spPr>
        <p:txBody>
          <a:bodyPr/>
          <a:lstStyle/>
          <a:p>
            <a:pPr algn="ctr" eaLnBrk="1">
              <a:buSzPct val="45000"/>
              <a:buFont typeface="StarSymbol" charset="0"/>
              <a:buNone/>
            </a:pPr>
            <a:r>
              <a:rPr sz="2900" dirty="0">
                <a:solidFill>
                  <a:srgbClr val="3366FF"/>
                </a:solidFill>
                <a:latin typeface="Calibri" charset="0"/>
                <a:ea typeface="Arial" charset="0"/>
                <a:cs typeface="Arial" charset="0"/>
              </a:rPr>
              <a:t>Calculating the </a:t>
            </a:r>
            <a:r>
              <a:rPr sz="2900" dirty="0" smtClean="0">
                <a:solidFill>
                  <a:srgbClr val="3366FF"/>
                </a:solidFill>
                <a:latin typeface="Calibri" charset="0"/>
                <a:ea typeface="Arial" charset="0"/>
                <a:cs typeface="Arial" charset="0"/>
              </a:rPr>
              <a:t>Time </a:t>
            </a:r>
            <a:r>
              <a:rPr sz="2900" dirty="0">
                <a:solidFill>
                  <a:srgbClr val="3366FF"/>
                </a:solidFill>
                <a:latin typeface="Calibri" charset="0"/>
                <a:ea typeface="Arial" charset="0"/>
                <a:cs typeface="Arial" charset="0"/>
              </a:rPr>
              <a:t>to Equilibrate BEDAM</a:t>
            </a:r>
          </a:p>
        </p:txBody>
      </p:sp>
      <p:sp>
        <p:nvSpPr>
          <p:cNvPr id="44034" name="文本占位符 2"/>
          <p:cNvSpPr txBox="1">
            <a:spLocks noGrp="1"/>
          </p:cNvSpPr>
          <p:nvPr>
            <p:ph type="body" idx="4294967295"/>
          </p:nvPr>
        </p:nvSpPr>
        <p:spPr>
          <a:xfrm>
            <a:off x="391682" y="783446"/>
            <a:ext cx="8045280" cy="947619"/>
          </a:xfrm>
        </p:spPr>
        <p:txBody>
          <a:bodyPr/>
          <a:lstStyle>
            <a:lvl1pPr marL="431800" indent="-323850">
              <a:defRPr sz="3500">
                <a:solidFill>
                  <a:srgbClr val="000000"/>
                </a:solidFill>
                <a:latin typeface="Calibri" charset="0"/>
                <a:ea typeface="宋体" charset="0"/>
                <a:cs typeface="宋体" charset="0"/>
              </a:defRPr>
            </a:lvl1pPr>
            <a:lvl2pPr>
              <a:defRPr sz="2800">
                <a:solidFill>
                  <a:schemeClr val="tx1"/>
                </a:solidFill>
                <a:latin typeface="Arial" charset="0"/>
                <a:ea typeface="宋体" charset="0"/>
                <a:cs typeface="宋体" charset="0"/>
              </a:defRPr>
            </a:lvl2pPr>
            <a:lvl3pPr>
              <a:defRPr sz="2400">
                <a:solidFill>
                  <a:schemeClr val="tx1"/>
                </a:solidFill>
                <a:latin typeface="Arial" charset="0"/>
                <a:ea typeface="宋体" charset="0"/>
                <a:cs typeface="宋体" charset="0"/>
              </a:defRPr>
            </a:lvl3pPr>
            <a:lvl4pPr>
              <a:defRPr sz="2000">
                <a:solidFill>
                  <a:schemeClr val="tx1"/>
                </a:solidFill>
                <a:latin typeface="Arial" charset="0"/>
                <a:ea typeface="宋体" charset="0"/>
                <a:cs typeface="宋体" charset="0"/>
              </a:defRPr>
            </a:lvl4pPr>
            <a:lvl5pPr>
              <a:defRPr sz="2000">
                <a:solidFill>
                  <a:schemeClr val="tx1"/>
                </a:solidFill>
                <a:latin typeface="Arial" charset="0"/>
                <a:ea typeface="宋体" charset="0"/>
                <a:cs typeface="宋体" charset="0"/>
              </a:defRPr>
            </a:lvl5pPr>
            <a:lvl6pPr>
              <a:defRPr sz="2000">
                <a:solidFill>
                  <a:schemeClr val="tx1"/>
                </a:solidFill>
                <a:latin typeface="Arial" charset="0"/>
                <a:ea typeface="宋体" charset="0"/>
                <a:cs typeface="宋体" charset="0"/>
              </a:defRPr>
            </a:lvl6pPr>
            <a:lvl7pPr>
              <a:defRPr sz="2000">
                <a:solidFill>
                  <a:schemeClr val="tx1"/>
                </a:solidFill>
                <a:latin typeface="Arial" charset="0"/>
                <a:ea typeface="宋体" charset="0"/>
                <a:cs typeface="宋体" charset="0"/>
              </a:defRPr>
            </a:lvl7pPr>
            <a:lvl8pPr>
              <a:defRPr sz="2000">
                <a:solidFill>
                  <a:schemeClr val="tx1"/>
                </a:solidFill>
                <a:latin typeface="Arial" charset="0"/>
                <a:ea typeface="宋体" charset="0"/>
                <a:cs typeface="宋体" charset="0"/>
              </a:defRPr>
            </a:lvl8pPr>
            <a:lvl9pPr>
              <a:defRPr sz="2000">
                <a:solidFill>
                  <a:schemeClr val="tx1"/>
                </a:solidFill>
                <a:latin typeface="Arial" charset="0"/>
                <a:ea typeface="宋体" charset="0"/>
                <a:cs typeface="宋体" charset="0"/>
              </a:defRPr>
            </a:lvl9pPr>
          </a:lstStyle>
          <a:p>
            <a:pPr eaLnBrk="1" hangingPunct="1">
              <a:buSzPct val="45000"/>
              <a:buFont typeface="StarSymbol" charset="0"/>
              <a:buNone/>
            </a:pPr>
            <a:r>
              <a:rPr sz="1600" dirty="0">
                <a:latin typeface="Arial" charset="0"/>
                <a:cs typeface="Arial" charset="0"/>
              </a:rPr>
              <a:t>	</a:t>
            </a:r>
            <a:r>
              <a:rPr lang="en-US" sz="1600" dirty="0" smtClean="0">
                <a:latin typeface="Arial" charset="0"/>
                <a:cs typeface="Arial" charset="0"/>
              </a:rPr>
              <a:t>A </a:t>
            </a:r>
            <a:r>
              <a:rPr sz="1600" dirty="0" smtClean="0">
                <a:cs typeface="Arial" charset="0"/>
              </a:rPr>
              <a:t>Markov </a:t>
            </a:r>
            <a:r>
              <a:rPr sz="1600" dirty="0">
                <a:cs typeface="Arial" charset="0"/>
              </a:rPr>
              <a:t>State Model was </a:t>
            </a:r>
            <a:r>
              <a:rPr lang="en-US" sz="1600" dirty="0" smtClean="0">
                <a:cs typeface="Arial" charset="0"/>
              </a:rPr>
              <a:t>used to estimate the time to equilibrate the binding of Heptanoate to </a:t>
            </a:r>
            <a:r>
              <a:rPr lang="en-US" sz="1600" dirty="0" smtClean="0">
                <a:latin typeface="Symbol" charset="2"/>
                <a:cs typeface="Symbol" charset="2"/>
              </a:rPr>
              <a:t>b</a:t>
            </a:r>
            <a:r>
              <a:rPr lang="en-US" sz="1600" dirty="0" smtClean="0">
                <a:cs typeface="Arial" charset="0"/>
              </a:rPr>
              <a:t>-cyclodextran. </a:t>
            </a:r>
            <a:r>
              <a:rPr lang="en-US" sz="1600" dirty="0">
                <a:cs typeface="Arial" charset="0"/>
              </a:rPr>
              <a:t> </a:t>
            </a:r>
            <a:r>
              <a:rPr sz="1600" dirty="0" smtClean="0">
                <a:cs typeface="Arial" charset="0"/>
              </a:rPr>
              <a:t>We </a:t>
            </a:r>
            <a:r>
              <a:rPr sz="1600" dirty="0">
                <a:cs typeface="Arial" charset="0"/>
              </a:rPr>
              <a:t>only considered the orientation of Heptanoate at four largest λ states. Therefore </a:t>
            </a:r>
            <a:r>
              <a:rPr sz="1600" dirty="0" smtClean="0">
                <a:cs typeface="Arial" charset="0"/>
              </a:rPr>
              <a:t>the</a:t>
            </a:r>
            <a:r>
              <a:rPr lang="en-US" sz="1600" dirty="0" smtClean="0">
                <a:cs typeface="Arial" charset="0"/>
              </a:rPr>
              <a:t> complete </a:t>
            </a:r>
            <a:r>
              <a:rPr sz="1600" dirty="0" smtClean="0">
                <a:cs typeface="Arial" charset="0"/>
              </a:rPr>
              <a:t>state space </a:t>
            </a:r>
            <a:r>
              <a:rPr sz="1600" dirty="0">
                <a:cs typeface="Arial" charset="0"/>
              </a:rPr>
              <a:t>was projected </a:t>
            </a:r>
            <a:r>
              <a:rPr lang="en-US" sz="1600" dirty="0" smtClean="0">
                <a:cs typeface="Arial" charset="0"/>
              </a:rPr>
              <a:t>o</a:t>
            </a:r>
            <a:r>
              <a:rPr sz="1600" dirty="0" smtClean="0">
                <a:cs typeface="Arial" charset="0"/>
              </a:rPr>
              <a:t>nto </a:t>
            </a:r>
            <a:r>
              <a:rPr sz="1600" dirty="0">
                <a:cs typeface="Arial" charset="0"/>
              </a:rPr>
              <a:t>16 physical states.   </a:t>
            </a:r>
          </a:p>
        </p:txBody>
      </p:sp>
      <p:sp>
        <p:nvSpPr>
          <p:cNvPr id="44035" name="TextBox 9"/>
          <p:cNvSpPr txBox="1">
            <a:spLocks noChangeArrowheads="1"/>
          </p:cNvSpPr>
          <p:nvPr/>
        </p:nvSpPr>
        <p:spPr bwMode="auto">
          <a:xfrm>
            <a:off x="555843" y="6107682"/>
            <a:ext cx="8030491" cy="58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15" tIns="40807" rIns="81615" bIns="40807">
            <a:spAutoFit/>
          </a:bodyPr>
          <a:lstStyle>
            <a:lvl1pPr eaLnBrk="0" hangingPunct="0">
              <a:defRPr sz="2400">
                <a:solidFill>
                  <a:schemeClr val="tx1"/>
                </a:solidFill>
                <a:latin typeface="Calibri" charset="0"/>
                <a:ea typeface="宋体" charset="0"/>
                <a:cs typeface="宋体" charset="0"/>
              </a:defRPr>
            </a:lvl1pPr>
            <a:lvl2pPr marL="742950" indent="-285750" eaLnBrk="0" hangingPunct="0">
              <a:defRPr sz="2400">
                <a:solidFill>
                  <a:schemeClr val="tx1"/>
                </a:solidFill>
                <a:latin typeface="Calibri" charset="0"/>
                <a:ea typeface="宋体" charset="0"/>
                <a:cs typeface="宋体" charset="0"/>
              </a:defRPr>
            </a:lvl2pPr>
            <a:lvl3pPr marL="1143000" indent="-228600" eaLnBrk="0" hangingPunct="0">
              <a:defRPr sz="2400">
                <a:solidFill>
                  <a:schemeClr val="tx1"/>
                </a:solidFill>
                <a:latin typeface="Calibri" charset="0"/>
                <a:ea typeface="宋体" charset="0"/>
                <a:cs typeface="宋体" charset="0"/>
              </a:defRPr>
            </a:lvl3pPr>
            <a:lvl4pPr marL="1600200" indent="-228600" eaLnBrk="0" hangingPunct="0">
              <a:defRPr sz="2400">
                <a:solidFill>
                  <a:schemeClr val="tx1"/>
                </a:solidFill>
                <a:latin typeface="Calibri" charset="0"/>
                <a:ea typeface="宋体" charset="0"/>
                <a:cs typeface="宋体" charset="0"/>
              </a:defRPr>
            </a:lvl4pPr>
            <a:lvl5pPr marL="2057400" indent="-228600" eaLnBrk="0" hangingPunct="0">
              <a:defRPr sz="2400">
                <a:solidFill>
                  <a:schemeClr val="tx1"/>
                </a:solidFill>
                <a:latin typeface="Calibri"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Calibri"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Calibri"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Calibri"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Calibri" charset="0"/>
                <a:ea typeface="宋体" charset="0"/>
                <a:cs typeface="宋体" charset="0"/>
              </a:defRPr>
            </a:lvl9pPr>
          </a:lstStyle>
          <a:p>
            <a:pPr eaLnBrk="1"/>
            <a:r>
              <a:rPr lang="en-US" altLang="zh-CN" sz="1600">
                <a:solidFill>
                  <a:prstClr val="black"/>
                </a:solidFill>
                <a:cs typeface="Arial Unicode MS" charset="0"/>
              </a:rPr>
              <a:t>The total relaxation time is dominated by the slowest implied timescale. The slowest implied </a:t>
            </a:r>
          </a:p>
          <a:p>
            <a:pPr eaLnBrk="1"/>
            <a:r>
              <a:rPr lang="en-US" altLang="zh-CN" sz="1600">
                <a:solidFill>
                  <a:prstClr val="black"/>
                </a:solidFill>
                <a:cs typeface="Arial Unicode MS" charset="0"/>
              </a:rPr>
              <a:t>timescale corresponds to the reorientation of Heptanoate at </a:t>
            </a:r>
            <a:r>
              <a:rPr lang="en-US" altLang="zh-CN" sz="1600">
                <a:solidFill>
                  <a:prstClr val="black"/>
                </a:solidFill>
                <a:latin typeface="Lucida Grande" charset="0"/>
                <a:cs typeface="Lucida Grande" charset="0"/>
              </a:rPr>
              <a:t>λ</a:t>
            </a:r>
            <a:r>
              <a:rPr lang="en-US" altLang="zh-CN" sz="1600">
                <a:solidFill>
                  <a:prstClr val="black"/>
                </a:solidFill>
                <a:cs typeface="Lucida Grande" charset="0"/>
              </a:rPr>
              <a:t>=1.0.</a:t>
            </a:r>
          </a:p>
        </p:txBody>
      </p:sp>
      <p:pic>
        <p:nvPicPr>
          <p:cNvPr id="44036"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5041" y="1628815"/>
            <a:ext cx="2322720" cy="232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200" y="1625931"/>
            <a:ext cx="3755520" cy="444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38" name="组合 4"/>
          <p:cNvGrpSpPr>
            <a:grpSpLocks/>
          </p:cNvGrpSpPr>
          <p:nvPr/>
        </p:nvGrpSpPr>
        <p:grpSpPr bwMode="auto">
          <a:xfrm>
            <a:off x="5245921" y="3616222"/>
            <a:ext cx="3486240" cy="2439616"/>
            <a:chOff x="5782862" y="3986847"/>
            <a:chExt cx="3843047" cy="2689048"/>
          </a:xfrm>
        </p:grpSpPr>
        <p:pic>
          <p:nvPicPr>
            <p:cNvPr id="44039" name="图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82862" y="3986847"/>
              <a:ext cx="2560532" cy="268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Rot="1" noChangeAspect="1" noMove="1" noResize="1" noEditPoints="1" noAdjustHandles="1" noChangeArrowheads="1" noChangeShapeType="1" noTextEdit="1"/>
            </p:cNvSpPr>
            <p:nvPr/>
          </p:nvSpPr>
          <p:spPr>
            <a:xfrm>
              <a:off x="8064648" y="5075981"/>
              <a:ext cx="1561261" cy="378245"/>
            </a:xfrm>
            <a:prstGeom prst="rect">
              <a:avLst/>
            </a:prstGeom>
            <a:blipFill rotWithShape="1">
              <a:blip r:embed="rId6"/>
              <a:stretch>
                <a:fillRect b="-12903"/>
              </a:stretch>
            </a:blipFill>
          </p:spPr>
          <p:txBody>
            <a:bodyPr/>
            <a:lstStyle/>
            <a:p>
              <a:pPr eaLnBrk="1" hangingPunct="1">
                <a:defRPr/>
              </a:pPr>
              <a:r>
                <a:rPr lang="zh-CN" altLang="en-US" sz="1600">
                  <a:noFill/>
                  <a:latin typeface="Calibri" pitchFamily="34" charset="0"/>
                  <a:ea typeface="宋体" pitchFamily="2" charset="-122"/>
                  <a:cs typeface="宋体" charset="0"/>
                </a:rPr>
                <a:t> </a:t>
              </a:r>
            </a:p>
          </p:txBody>
        </p:sp>
      </p:grpSp>
    </p:spTree>
    <p:extLst>
      <p:ext uri="{BB962C8B-B14F-4D97-AF65-F5344CB8AC3E}">
        <p14:creationId xmlns:p14="http://schemas.microsoft.com/office/powerpoint/2010/main" val="5380481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标题 1"/>
          <p:cNvSpPr txBox="1">
            <a:spLocks noGrp="1"/>
          </p:cNvSpPr>
          <p:nvPr>
            <p:ph type="title" idx="4294967295"/>
          </p:nvPr>
        </p:nvSpPr>
        <p:spPr>
          <a:xfrm>
            <a:off x="456480" y="142575"/>
            <a:ext cx="8229600" cy="735917"/>
          </a:xfrm>
        </p:spPr>
        <p:txBody>
          <a:bodyPr/>
          <a:lstStyle/>
          <a:p>
            <a:pPr eaLnBrk="1">
              <a:buSzPct val="45000"/>
              <a:buFont typeface="StarSymbol" charset="0"/>
              <a:buNone/>
            </a:pPr>
            <a:r>
              <a:rPr sz="2400" dirty="0">
                <a:solidFill>
                  <a:srgbClr val="3366FF"/>
                </a:solidFill>
                <a:latin typeface="Arial"/>
                <a:ea typeface="宋体" charset="0"/>
                <a:cs typeface="Arial"/>
              </a:rPr>
              <a:t>Efficiency of Different Proposal </a:t>
            </a:r>
            <a:r>
              <a:rPr sz="2400" dirty="0" smtClean="0">
                <a:solidFill>
                  <a:srgbClr val="3366FF"/>
                </a:solidFill>
                <a:latin typeface="Arial"/>
                <a:ea typeface="宋体" charset="0"/>
                <a:cs typeface="Arial"/>
              </a:rPr>
              <a:t>Scheme</a:t>
            </a:r>
            <a:r>
              <a:rPr lang="en-US" sz="2400" dirty="0" smtClean="0">
                <a:solidFill>
                  <a:srgbClr val="3366FF"/>
                </a:solidFill>
                <a:latin typeface="Arial"/>
                <a:ea typeface="宋体" charset="0"/>
                <a:cs typeface="Arial"/>
              </a:rPr>
              <a:t>s</a:t>
            </a:r>
            <a:r>
              <a:rPr sz="2400" dirty="0" smtClean="0">
                <a:solidFill>
                  <a:srgbClr val="3366FF"/>
                </a:solidFill>
                <a:latin typeface="Arial"/>
                <a:ea typeface="宋体" charset="0"/>
                <a:cs typeface="Arial"/>
              </a:rPr>
              <a:t>: </a:t>
            </a:r>
            <a:r>
              <a:rPr sz="2400" dirty="0">
                <a:solidFill>
                  <a:srgbClr val="3366FF"/>
                </a:solidFill>
                <a:latin typeface="Arial"/>
                <a:ea typeface="宋体" charset="0"/>
                <a:cs typeface="Arial"/>
              </a:rPr>
              <a:t>Gibbs Sampling vs. Nearest Neighbor</a:t>
            </a:r>
          </a:p>
        </p:txBody>
      </p:sp>
      <p:sp>
        <p:nvSpPr>
          <p:cNvPr id="3" name="TextBox 2"/>
          <p:cNvSpPr txBox="1"/>
          <p:nvPr/>
        </p:nvSpPr>
        <p:spPr>
          <a:xfrm>
            <a:off x="334084" y="4996952"/>
            <a:ext cx="8627960" cy="2775448"/>
          </a:xfrm>
          <a:prstGeom prst="rect">
            <a:avLst/>
          </a:prstGeom>
          <a:noFill/>
          <a:ln>
            <a:noFill/>
          </a:ln>
        </p:spPr>
        <p:txBody>
          <a:bodyPr wrap="none" lIns="81606" tIns="40803" rIns="81606" bIns="40803" compatLnSpc="0">
            <a:spAutoFit/>
          </a:bodyPr>
          <a:lstStyle/>
          <a:p>
            <a:pPr eaLnBrk="1" fontAlgn="auto">
              <a:spcBef>
                <a:spcPts val="0"/>
              </a:spcBef>
              <a:spcAft>
                <a:spcPts val="0"/>
              </a:spcAft>
              <a:buSzPct val="45000"/>
              <a:tabLst>
                <a:tab pos="322504" algn="l"/>
                <a:tab pos="645007" algn="l"/>
                <a:tab pos="967184" algn="l"/>
                <a:tab pos="1289688" algn="l"/>
                <a:tab pos="1612191" algn="l"/>
                <a:tab pos="1934695" algn="l"/>
                <a:tab pos="2256872" algn="l"/>
                <a:tab pos="2579377" algn="l"/>
                <a:tab pos="2901879" algn="l"/>
                <a:tab pos="3224383" algn="l"/>
                <a:tab pos="3546886" algn="l"/>
                <a:tab pos="3869063" algn="l"/>
              </a:tabLst>
              <a:defRPr/>
            </a:pPr>
            <a:r>
              <a:rPr lang="en-US" sz="1600" dirty="0">
                <a:solidFill>
                  <a:srgbClr val="000000"/>
                </a:solidFill>
                <a:latin typeface="Arial"/>
                <a:ea typeface="Helvetica" pitchFamily="34"/>
                <a:cs typeface="Arial"/>
              </a:rPr>
              <a:t>The nearest neighbor exchange method is the </a:t>
            </a:r>
            <a:r>
              <a:rPr lang="en-US" sz="1600" dirty="0" smtClean="0">
                <a:solidFill>
                  <a:srgbClr val="000000"/>
                </a:solidFill>
                <a:latin typeface="Arial"/>
                <a:ea typeface="Helvetica" pitchFamily="34"/>
                <a:cs typeface="Arial"/>
              </a:rPr>
              <a:t>fastest for this test, but there is no general rule</a:t>
            </a:r>
            <a:endParaRPr lang="en-US" sz="1600" dirty="0">
              <a:solidFill>
                <a:srgbClr val="000000"/>
              </a:solidFill>
              <a:latin typeface="Arial"/>
              <a:ea typeface="Helvetica" pitchFamily="34"/>
              <a:cs typeface="Arial"/>
            </a:endParaRPr>
          </a:p>
          <a:p>
            <a:pPr eaLnBrk="1" fontAlgn="auto">
              <a:lnSpc>
                <a:spcPct val="150000"/>
              </a:lnSpc>
              <a:spcBef>
                <a:spcPts val="0"/>
              </a:spcBef>
              <a:spcAft>
                <a:spcPts val="0"/>
              </a:spcAft>
              <a:buSzPct val="45000"/>
              <a:tabLst>
                <a:tab pos="322504" algn="l"/>
                <a:tab pos="645007" algn="l"/>
                <a:tab pos="967184" algn="l"/>
                <a:tab pos="1289688" algn="l"/>
                <a:tab pos="1612191" algn="l"/>
                <a:tab pos="1934695" algn="l"/>
                <a:tab pos="2256872" algn="l"/>
                <a:tab pos="2579377" algn="l"/>
                <a:tab pos="2901879" algn="l"/>
                <a:tab pos="3224383" algn="l"/>
                <a:tab pos="3546886" algn="l"/>
                <a:tab pos="3869063" algn="l"/>
              </a:tabLst>
              <a:defRPr/>
            </a:pPr>
            <a:r>
              <a:rPr lang="en-US" sz="1600" dirty="0">
                <a:solidFill>
                  <a:srgbClr val="000000"/>
                </a:solidFill>
                <a:latin typeface="Arial"/>
                <a:ea typeface="Helvetica" pitchFamily="34"/>
                <a:cs typeface="Arial"/>
              </a:rPr>
              <a:t>All three proposal schemes converged to the same limit when the number of exchange </a:t>
            </a:r>
          </a:p>
          <a:p>
            <a:pPr eaLnBrk="1" fontAlgn="auto">
              <a:spcBef>
                <a:spcPts val="0"/>
              </a:spcBef>
              <a:spcAft>
                <a:spcPts val="1200"/>
              </a:spcAft>
              <a:buSzPct val="45000"/>
              <a:tabLst>
                <a:tab pos="322504" algn="l"/>
                <a:tab pos="645007" algn="l"/>
                <a:tab pos="967184" algn="l"/>
                <a:tab pos="1289688" algn="l"/>
                <a:tab pos="1612191" algn="l"/>
                <a:tab pos="1934695" algn="l"/>
                <a:tab pos="2256872" algn="l"/>
                <a:tab pos="2579377" algn="l"/>
                <a:tab pos="2901879" algn="l"/>
                <a:tab pos="3224383" algn="l"/>
                <a:tab pos="3546886" algn="l"/>
                <a:tab pos="3869063" algn="l"/>
              </a:tabLst>
              <a:defRPr/>
            </a:pPr>
            <a:r>
              <a:rPr lang="en-US" sz="1600" dirty="0" smtClean="0">
                <a:solidFill>
                  <a:srgbClr val="000000"/>
                </a:solidFill>
                <a:latin typeface="Arial"/>
                <a:ea typeface="Helvetica" pitchFamily="34"/>
                <a:cs typeface="Arial"/>
              </a:rPr>
              <a:t>attempts </a:t>
            </a:r>
            <a:r>
              <a:rPr lang="en-US" sz="1600" dirty="0">
                <a:solidFill>
                  <a:srgbClr val="000000"/>
                </a:solidFill>
                <a:latin typeface="Arial"/>
                <a:ea typeface="Helvetica" pitchFamily="34"/>
                <a:cs typeface="Arial"/>
              </a:rPr>
              <a:t>/ </a:t>
            </a:r>
            <a:r>
              <a:rPr lang="en-US" sz="1600" dirty="0" err="1">
                <a:solidFill>
                  <a:srgbClr val="000000"/>
                </a:solidFill>
                <a:latin typeface="Arial"/>
                <a:ea typeface="Helvetica" pitchFamily="34"/>
                <a:cs typeface="Arial"/>
              </a:rPr>
              <a:t>ps</a:t>
            </a:r>
            <a:r>
              <a:rPr lang="en-US" sz="1600" dirty="0">
                <a:solidFill>
                  <a:srgbClr val="000000"/>
                </a:solidFill>
                <a:latin typeface="Arial"/>
                <a:ea typeface="Helvetica" pitchFamily="34"/>
                <a:cs typeface="Arial"/>
              </a:rPr>
              <a:t> was larger than </a:t>
            </a:r>
            <a:r>
              <a:rPr lang="en-US" sz="1600" dirty="0" smtClean="0">
                <a:solidFill>
                  <a:srgbClr val="000000"/>
                </a:solidFill>
                <a:latin typeface="Arial"/>
                <a:ea typeface="Helvetica" pitchFamily="34"/>
                <a:cs typeface="Arial"/>
              </a:rPr>
              <a:t>50</a:t>
            </a:r>
          </a:p>
          <a:p>
            <a:pPr eaLnBrk="1" fontAlgn="auto">
              <a:spcBef>
                <a:spcPts val="0"/>
              </a:spcBef>
              <a:spcAft>
                <a:spcPts val="2400"/>
              </a:spcAft>
              <a:buSzPct val="45000"/>
              <a:tabLst>
                <a:tab pos="322504" algn="l"/>
                <a:tab pos="645007" algn="l"/>
                <a:tab pos="967184" algn="l"/>
                <a:tab pos="1289688" algn="l"/>
                <a:tab pos="1612191" algn="l"/>
                <a:tab pos="1934695" algn="l"/>
                <a:tab pos="2256872" algn="l"/>
                <a:tab pos="2579377" algn="l"/>
                <a:tab pos="2901879" algn="l"/>
                <a:tab pos="3224383" algn="l"/>
                <a:tab pos="3546886" algn="l"/>
                <a:tab pos="3869063" algn="l"/>
              </a:tabLst>
              <a:defRPr/>
            </a:pPr>
            <a:r>
              <a:rPr lang="en-US" sz="1600" dirty="0" smtClean="0">
                <a:solidFill>
                  <a:srgbClr val="000000"/>
                </a:solidFill>
                <a:latin typeface="Arial"/>
                <a:ea typeface="Helvetica" pitchFamily="34"/>
                <a:cs typeface="Arial"/>
              </a:rPr>
              <a:t>When the exchange attempts / </a:t>
            </a:r>
            <a:r>
              <a:rPr lang="en-US" sz="1600" dirty="0" err="1" smtClean="0">
                <a:solidFill>
                  <a:srgbClr val="000000"/>
                </a:solidFill>
                <a:latin typeface="Arial"/>
                <a:ea typeface="Helvetica" pitchFamily="34"/>
                <a:cs typeface="Arial"/>
              </a:rPr>
              <a:t>ps</a:t>
            </a:r>
            <a:r>
              <a:rPr lang="en-US" sz="1600" dirty="0" smtClean="0">
                <a:solidFill>
                  <a:srgbClr val="000000"/>
                </a:solidFill>
                <a:latin typeface="Arial"/>
                <a:ea typeface="Helvetica" pitchFamily="34"/>
                <a:cs typeface="Arial"/>
              </a:rPr>
              <a:t>  is low, the proposal scheme matters a lot more</a:t>
            </a:r>
          </a:p>
          <a:p>
            <a:pPr eaLnBrk="1" fontAlgn="auto">
              <a:spcBef>
                <a:spcPts val="0"/>
              </a:spcBef>
              <a:spcAft>
                <a:spcPts val="3000"/>
              </a:spcAft>
              <a:buSzPct val="45000"/>
              <a:tabLst>
                <a:tab pos="322504" algn="l"/>
                <a:tab pos="645007" algn="l"/>
                <a:tab pos="967184" algn="l"/>
                <a:tab pos="1289688" algn="l"/>
                <a:tab pos="1612191" algn="l"/>
                <a:tab pos="1934695" algn="l"/>
                <a:tab pos="2256872" algn="l"/>
                <a:tab pos="2579377" algn="l"/>
                <a:tab pos="2901879" algn="l"/>
                <a:tab pos="3224383" algn="l"/>
                <a:tab pos="3546886" algn="l"/>
                <a:tab pos="3869063" algn="l"/>
              </a:tabLst>
              <a:defRPr/>
            </a:pPr>
            <a:endParaRPr lang="en-US" sz="1600" dirty="0" smtClean="0">
              <a:solidFill>
                <a:srgbClr val="000000"/>
              </a:solidFill>
              <a:latin typeface="Arial"/>
              <a:ea typeface="Helvetica" pitchFamily="34"/>
              <a:cs typeface="Arial"/>
            </a:endParaRPr>
          </a:p>
          <a:p>
            <a:pPr eaLnBrk="1" fontAlgn="auto">
              <a:spcBef>
                <a:spcPts val="0"/>
              </a:spcBef>
              <a:spcAft>
                <a:spcPts val="0"/>
              </a:spcAft>
              <a:buSzPct val="45000"/>
              <a:tabLst>
                <a:tab pos="322504" algn="l"/>
                <a:tab pos="645007" algn="l"/>
                <a:tab pos="967184" algn="l"/>
                <a:tab pos="1289688" algn="l"/>
                <a:tab pos="1612191" algn="l"/>
                <a:tab pos="1934695" algn="l"/>
                <a:tab pos="2256872" algn="l"/>
                <a:tab pos="2579377" algn="l"/>
                <a:tab pos="2901879" algn="l"/>
                <a:tab pos="3224383" algn="l"/>
                <a:tab pos="3546886" algn="l"/>
                <a:tab pos="3869063" algn="l"/>
              </a:tabLst>
              <a:defRPr/>
            </a:pPr>
            <a:endParaRPr lang="en-US" sz="1600" dirty="0">
              <a:solidFill>
                <a:srgbClr val="000000"/>
              </a:solidFill>
              <a:latin typeface="Calibri" pitchFamily="34"/>
              <a:ea typeface="Helvetica" pitchFamily="34"/>
              <a:cs typeface="Helvetica" pitchFamily="34"/>
            </a:endParaRPr>
          </a:p>
          <a:p>
            <a:pPr eaLnBrk="1" fontAlgn="auto">
              <a:lnSpc>
                <a:spcPct val="150000"/>
              </a:lnSpc>
              <a:spcBef>
                <a:spcPts val="0"/>
              </a:spcBef>
              <a:spcAft>
                <a:spcPts val="0"/>
              </a:spcAft>
              <a:tabLst>
                <a:tab pos="322504" algn="l"/>
                <a:tab pos="645007" algn="l"/>
                <a:tab pos="967184" algn="l"/>
                <a:tab pos="1289688" algn="l"/>
                <a:tab pos="1612191" algn="l"/>
                <a:tab pos="1934695" algn="l"/>
                <a:tab pos="2256872" algn="l"/>
                <a:tab pos="2579377" algn="l"/>
                <a:tab pos="2901879" algn="l"/>
                <a:tab pos="3224383" algn="l"/>
                <a:tab pos="3546886" algn="l"/>
                <a:tab pos="3869063" algn="l"/>
              </a:tabLst>
              <a:defRPr/>
            </a:pPr>
            <a:endParaRPr lang="en-US" sz="1600" dirty="0">
              <a:solidFill>
                <a:srgbClr val="000000"/>
              </a:solidFill>
              <a:latin typeface="Calibri" pitchFamily="34"/>
              <a:ea typeface="Helvetica" pitchFamily="34"/>
              <a:cs typeface="Helvetica" pitchFamily="34"/>
            </a:endParaRPr>
          </a:p>
        </p:txBody>
      </p:sp>
      <p:sp>
        <p:nvSpPr>
          <p:cNvPr id="46083" name="TextBox 3"/>
          <p:cNvSpPr txBox="1">
            <a:spLocks noChangeArrowheads="1"/>
          </p:cNvSpPr>
          <p:nvPr/>
        </p:nvSpPr>
        <p:spPr bwMode="auto">
          <a:xfrm>
            <a:off x="643680" y="1066800"/>
            <a:ext cx="5556960" cy="145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tabLst>
                <a:tab pos="355600" algn="l"/>
                <a:tab pos="711200" algn="l"/>
                <a:tab pos="1065213" algn="l"/>
                <a:tab pos="1420813" algn="l"/>
                <a:tab pos="1778000" algn="l"/>
                <a:tab pos="2133600" algn="l"/>
                <a:tab pos="2487613" algn="l"/>
                <a:tab pos="2843213" algn="l"/>
                <a:tab pos="3200400" algn="l"/>
                <a:tab pos="3556000" algn="l"/>
                <a:tab pos="3911600" algn="l"/>
                <a:tab pos="4265613" algn="l"/>
              </a:tabLst>
              <a:defRPr sz="2400">
                <a:solidFill>
                  <a:schemeClr val="tx1"/>
                </a:solidFill>
                <a:latin typeface="Calibri" charset="0"/>
                <a:ea typeface="宋体" charset="0"/>
                <a:cs typeface="宋体" charset="0"/>
              </a:defRPr>
            </a:lvl1pPr>
            <a:lvl2pPr marL="742950" indent="-285750" eaLnBrk="0" hangingPunct="0">
              <a:tabLst>
                <a:tab pos="355600" algn="l"/>
                <a:tab pos="711200" algn="l"/>
                <a:tab pos="1065213" algn="l"/>
                <a:tab pos="1420813" algn="l"/>
                <a:tab pos="1778000" algn="l"/>
                <a:tab pos="2133600" algn="l"/>
                <a:tab pos="2487613" algn="l"/>
                <a:tab pos="2843213" algn="l"/>
                <a:tab pos="3200400" algn="l"/>
                <a:tab pos="3556000" algn="l"/>
                <a:tab pos="3911600" algn="l"/>
                <a:tab pos="4265613" algn="l"/>
              </a:tabLst>
              <a:defRPr sz="2400">
                <a:solidFill>
                  <a:schemeClr val="tx1"/>
                </a:solidFill>
                <a:latin typeface="Calibri" charset="0"/>
                <a:ea typeface="宋体" charset="0"/>
                <a:cs typeface="宋体" charset="0"/>
              </a:defRPr>
            </a:lvl2pPr>
            <a:lvl3pPr marL="1143000" indent="-228600" eaLnBrk="0" hangingPunct="0">
              <a:tabLst>
                <a:tab pos="355600" algn="l"/>
                <a:tab pos="711200" algn="l"/>
                <a:tab pos="1065213" algn="l"/>
                <a:tab pos="1420813" algn="l"/>
                <a:tab pos="1778000" algn="l"/>
                <a:tab pos="2133600" algn="l"/>
                <a:tab pos="2487613" algn="l"/>
                <a:tab pos="2843213" algn="l"/>
                <a:tab pos="3200400" algn="l"/>
                <a:tab pos="3556000" algn="l"/>
                <a:tab pos="3911600" algn="l"/>
                <a:tab pos="4265613" algn="l"/>
              </a:tabLst>
              <a:defRPr sz="2400">
                <a:solidFill>
                  <a:schemeClr val="tx1"/>
                </a:solidFill>
                <a:latin typeface="Calibri" charset="0"/>
                <a:ea typeface="宋体" charset="0"/>
                <a:cs typeface="宋体" charset="0"/>
              </a:defRPr>
            </a:lvl3pPr>
            <a:lvl4pPr marL="1600200" indent="-228600" eaLnBrk="0" hangingPunct="0">
              <a:tabLst>
                <a:tab pos="355600" algn="l"/>
                <a:tab pos="711200" algn="l"/>
                <a:tab pos="1065213" algn="l"/>
                <a:tab pos="1420813" algn="l"/>
                <a:tab pos="1778000" algn="l"/>
                <a:tab pos="2133600" algn="l"/>
                <a:tab pos="2487613" algn="l"/>
                <a:tab pos="2843213" algn="l"/>
                <a:tab pos="3200400" algn="l"/>
                <a:tab pos="3556000" algn="l"/>
                <a:tab pos="3911600" algn="l"/>
                <a:tab pos="4265613" algn="l"/>
              </a:tabLst>
              <a:defRPr sz="2400">
                <a:solidFill>
                  <a:schemeClr val="tx1"/>
                </a:solidFill>
                <a:latin typeface="Calibri" charset="0"/>
                <a:ea typeface="宋体" charset="0"/>
                <a:cs typeface="宋体" charset="0"/>
              </a:defRPr>
            </a:lvl4pPr>
            <a:lvl5pPr marL="2057400" indent="-228600" eaLnBrk="0" hangingPunct="0">
              <a:tabLst>
                <a:tab pos="355600" algn="l"/>
                <a:tab pos="711200" algn="l"/>
                <a:tab pos="1065213" algn="l"/>
                <a:tab pos="1420813" algn="l"/>
                <a:tab pos="1778000" algn="l"/>
                <a:tab pos="2133600" algn="l"/>
                <a:tab pos="2487613" algn="l"/>
                <a:tab pos="2843213" algn="l"/>
                <a:tab pos="3200400" algn="l"/>
                <a:tab pos="3556000" algn="l"/>
                <a:tab pos="3911600" algn="l"/>
                <a:tab pos="4265613" algn="l"/>
              </a:tabLst>
              <a:defRPr sz="2400">
                <a:solidFill>
                  <a:schemeClr val="tx1"/>
                </a:solidFill>
                <a:latin typeface="Calibri" charset="0"/>
                <a:ea typeface="宋体" charset="0"/>
                <a:cs typeface="宋体" charset="0"/>
              </a:defRPr>
            </a:lvl5pPr>
            <a:lvl6pPr marL="2514600" indent="-228600" eaLnBrk="0" fontAlgn="base" hangingPunct="0">
              <a:spcBef>
                <a:spcPct val="0"/>
              </a:spcBef>
              <a:spcAft>
                <a:spcPct val="0"/>
              </a:spcAft>
              <a:tabLst>
                <a:tab pos="355600" algn="l"/>
                <a:tab pos="711200" algn="l"/>
                <a:tab pos="1065213" algn="l"/>
                <a:tab pos="1420813" algn="l"/>
                <a:tab pos="1778000" algn="l"/>
                <a:tab pos="2133600" algn="l"/>
                <a:tab pos="2487613" algn="l"/>
                <a:tab pos="2843213" algn="l"/>
                <a:tab pos="3200400" algn="l"/>
                <a:tab pos="3556000" algn="l"/>
                <a:tab pos="3911600" algn="l"/>
                <a:tab pos="4265613" algn="l"/>
              </a:tabLst>
              <a:defRPr sz="2400">
                <a:solidFill>
                  <a:schemeClr val="tx1"/>
                </a:solidFill>
                <a:latin typeface="Calibri" charset="0"/>
                <a:ea typeface="宋体" charset="0"/>
                <a:cs typeface="宋体" charset="0"/>
              </a:defRPr>
            </a:lvl6pPr>
            <a:lvl7pPr marL="2971800" indent="-228600" eaLnBrk="0" fontAlgn="base" hangingPunct="0">
              <a:spcBef>
                <a:spcPct val="0"/>
              </a:spcBef>
              <a:spcAft>
                <a:spcPct val="0"/>
              </a:spcAft>
              <a:tabLst>
                <a:tab pos="355600" algn="l"/>
                <a:tab pos="711200" algn="l"/>
                <a:tab pos="1065213" algn="l"/>
                <a:tab pos="1420813" algn="l"/>
                <a:tab pos="1778000" algn="l"/>
                <a:tab pos="2133600" algn="l"/>
                <a:tab pos="2487613" algn="l"/>
                <a:tab pos="2843213" algn="l"/>
                <a:tab pos="3200400" algn="l"/>
                <a:tab pos="3556000" algn="l"/>
                <a:tab pos="3911600" algn="l"/>
                <a:tab pos="4265613" algn="l"/>
              </a:tabLst>
              <a:defRPr sz="2400">
                <a:solidFill>
                  <a:schemeClr val="tx1"/>
                </a:solidFill>
                <a:latin typeface="Calibri" charset="0"/>
                <a:ea typeface="宋体" charset="0"/>
                <a:cs typeface="宋体" charset="0"/>
              </a:defRPr>
            </a:lvl7pPr>
            <a:lvl8pPr marL="3429000" indent="-228600" eaLnBrk="0" fontAlgn="base" hangingPunct="0">
              <a:spcBef>
                <a:spcPct val="0"/>
              </a:spcBef>
              <a:spcAft>
                <a:spcPct val="0"/>
              </a:spcAft>
              <a:tabLst>
                <a:tab pos="355600" algn="l"/>
                <a:tab pos="711200" algn="l"/>
                <a:tab pos="1065213" algn="l"/>
                <a:tab pos="1420813" algn="l"/>
                <a:tab pos="1778000" algn="l"/>
                <a:tab pos="2133600" algn="l"/>
                <a:tab pos="2487613" algn="l"/>
                <a:tab pos="2843213" algn="l"/>
                <a:tab pos="3200400" algn="l"/>
                <a:tab pos="3556000" algn="l"/>
                <a:tab pos="3911600" algn="l"/>
                <a:tab pos="4265613" algn="l"/>
              </a:tabLst>
              <a:defRPr sz="2400">
                <a:solidFill>
                  <a:schemeClr val="tx1"/>
                </a:solidFill>
                <a:latin typeface="Calibri" charset="0"/>
                <a:ea typeface="宋体" charset="0"/>
                <a:cs typeface="宋体" charset="0"/>
              </a:defRPr>
            </a:lvl8pPr>
            <a:lvl9pPr marL="3886200" indent="-228600" eaLnBrk="0" fontAlgn="base" hangingPunct="0">
              <a:spcBef>
                <a:spcPct val="0"/>
              </a:spcBef>
              <a:spcAft>
                <a:spcPct val="0"/>
              </a:spcAft>
              <a:tabLst>
                <a:tab pos="355600" algn="l"/>
                <a:tab pos="711200" algn="l"/>
                <a:tab pos="1065213" algn="l"/>
                <a:tab pos="1420813" algn="l"/>
                <a:tab pos="1778000" algn="l"/>
                <a:tab pos="2133600" algn="l"/>
                <a:tab pos="2487613" algn="l"/>
                <a:tab pos="2843213" algn="l"/>
                <a:tab pos="3200400" algn="l"/>
                <a:tab pos="3556000" algn="l"/>
                <a:tab pos="3911600" algn="l"/>
                <a:tab pos="4265613" algn="l"/>
              </a:tabLst>
              <a:defRPr sz="2400">
                <a:solidFill>
                  <a:schemeClr val="tx1"/>
                </a:solidFill>
                <a:latin typeface="Calibri" charset="0"/>
                <a:ea typeface="宋体" charset="0"/>
                <a:cs typeface="宋体" charset="0"/>
              </a:defRPr>
            </a:lvl9pPr>
          </a:lstStyle>
          <a:p>
            <a:pPr eaLnBrk="1">
              <a:lnSpc>
                <a:spcPct val="150000"/>
              </a:lnSpc>
              <a:buSzPct val="63000"/>
            </a:pPr>
            <a:r>
              <a:rPr lang="en-US" altLang="zh-CN" sz="1600" dirty="0">
                <a:solidFill>
                  <a:srgbClr val="000000"/>
                </a:solidFill>
                <a:latin typeface="Arial"/>
                <a:cs typeface="Arial"/>
              </a:rPr>
              <a:t>Three RE proposal schemes were implemented in SOS:</a:t>
            </a:r>
          </a:p>
          <a:p>
            <a:pPr eaLnBrk="1">
              <a:lnSpc>
                <a:spcPct val="150000"/>
              </a:lnSpc>
              <a:buSzPct val="63000"/>
            </a:pPr>
            <a:r>
              <a:rPr lang="en-US" altLang="zh-CN" sz="1600" dirty="0">
                <a:solidFill>
                  <a:srgbClr val="000000"/>
                </a:solidFill>
                <a:latin typeface="Arial"/>
                <a:cs typeface="Arial"/>
              </a:rPr>
              <a:t>Nearest Neighbor Exchange (NNE)</a:t>
            </a:r>
          </a:p>
          <a:p>
            <a:pPr eaLnBrk="1">
              <a:lnSpc>
                <a:spcPct val="150000"/>
              </a:lnSpc>
              <a:buSzPct val="63000"/>
            </a:pPr>
            <a:r>
              <a:rPr lang="en-US" altLang="zh-CN" sz="1600" dirty="0" smtClean="0">
                <a:solidFill>
                  <a:srgbClr val="000000"/>
                </a:solidFill>
                <a:latin typeface="Arial"/>
                <a:cs typeface="Arial"/>
              </a:rPr>
              <a:t>Independent and sequential Gibbs Sampling: GS1 and GS2</a:t>
            </a:r>
            <a:endParaRPr lang="en-US" altLang="zh-CN" sz="1600" dirty="0">
              <a:solidFill>
                <a:srgbClr val="000000"/>
              </a:solidFill>
              <a:latin typeface="Arial"/>
              <a:cs typeface="Arial"/>
            </a:endParaRPr>
          </a:p>
          <a:p>
            <a:pPr marL="285750" indent="-285750" eaLnBrk="1">
              <a:lnSpc>
                <a:spcPct val="150000"/>
              </a:lnSpc>
              <a:buSzPct val="63000"/>
              <a:buFont typeface="Arial"/>
              <a:buChar char="•"/>
            </a:pPr>
            <a:endParaRPr lang="en-US" altLang="zh-CN" sz="1600" dirty="0">
              <a:solidFill>
                <a:srgbClr val="000000"/>
              </a:solidFill>
              <a:cs typeface="Helvetica" charset="0"/>
            </a:endParaRPr>
          </a:p>
        </p:txBody>
      </p:sp>
      <p:sp>
        <p:nvSpPr>
          <p:cNvPr id="5" name="TextBox 4"/>
          <p:cNvSpPr txBox="1"/>
          <p:nvPr/>
        </p:nvSpPr>
        <p:spPr>
          <a:xfrm>
            <a:off x="728926" y="6469160"/>
            <a:ext cx="4935756" cy="297847"/>
          </a:xfrm>
          <a:prstGeom prst="rect">
            <a:avLst/>
          </a:prstGeom>
          <a:noFill/>
          <a:ln>
            <a:noFill/>
          </a:ln>
        </p:spPr>
        <p:txBody>
          <a:bodyPr wrap="none" lIns="81606" tIns="40803" rIns="81606" bIns="40803" compatLnSpc="0">
            <a:spAutoFit/>
          </a:bodyPr>
          <a:lstStyle/>
          <a:p>
            <a:pPr algn="ctr" eaLnBrk="1" fontAlgn="auto">
              <a:spcBef>
                <a:spcPts val="0"/>
              </a:spcBef>
              <a:spcAft>
                <a:spcPts val="0"/>
              </a:spcAft>
              <a:tabLst>
                <a:tab pos="322504" algn="l"/>
                <a:tab pos="645007" algn="l"/>
                <a:tab pos="967184" algn="l"/>
                <a:tab pos="1289688" algn="l"/>
                <a:tab pos="1612191" algn="l"/>
                <a:tab pos="1934695" algn="l"/>
                <a:tab pos="2256872" algn="l"/>
                <a:tab pos="2579377" algn="l"/>
                <a:tab pos="2901879" algn="l"/>
                <a:tab pos="3224383" algn="l"/>
                <a:tab pos="3546886" algn="l"/>
                <a:tab pos="3869063" algn="l"/>
              </a:tabLst>
              <a:defRPr/>
            </a:pPr>
            <a:r>
              <a:rPr lang="en-US" sz="1400" dirty="0">
                <a:solidFill>
                  <a:srgbClr val="000000"/>
                </a:solidFill>
                <a:latin typeface="Calibri" pitchFamily="34"/>
                <a:ea typeface="Helvetica" pitchFamily="34"/>
                <a:cs typeface="Helvetica" pitchFamily="34"/>
              </a:rPr>
              <a:t>J. D. </a:t>
            </a:r>
            <a:r>
              <a:rPr lang="en-US" sz="1400" dirty="0" err="1">
                <a:solidFill>
                  <a:srgbClr val="000000"/>
                </a:solidFill>
                <a:latin typeface="Calibri" pitchFamily="34"/>
                <a:ea typeface="Helvetica" pitchFamily="34"/>
                <a:cs typeface="Helvetica" pitchFamily="34"/>
              </a:rPr>
              <a:t>Chodera</a:t>
            </a:r>
            <a:r>
              <a:rPr lang="en-US" sz="1400" dirty="0">
                <a:solidFill>
                  <a:srgbClr val="000000"/>
                </a:solidFill>
                <a:latin typeface="Calibri" pitchFamily="34"/>
                <a:ea typeface="Helvetica" pitchFamily="34"/>
                <a:cs typeface="Helvetica" pitchFamily="34"/>
              </a:rPr>
              <a:t> and M. R. Shirts, J. Chem. Phys. </a:t>
            </a:r>
            <a:r>
              <a:rPr lang="en-US" sz="1400" dirty="0">
                <a:solidFill>
                  <a:srgbClr val="000000"/>
                </a:solidFill>
                <a:latin typeface="Calibri" pitchFamily="34"/>
                <a:ea typeface="Times-Roman" pitchFamily="18"/>
                <a:cs typeface="Times-Roman" pitchFamily="18"/>
              </a:rPr>
              <a:t>135</a:t>
            </a:r>
            <a:r>
              <a:rPr lang="en-US" sz="1400" dirty="0">
                <a:solidFill>
                  <a:srgbClr val="000000"/>
                </a:solidFill>
                <a:latin typeface="Calibri" pitchFamily="34"/>
                <a:ea typeface="Helvetica" pitchFamily="34"/>
                <a:cs typeface="Helvetica" pitchFamily="34"/>
              </a:rPr>
              <a:t>, 194110 (2011).</a:t>
            </a:r>
          </a:p>
        </p:txBody>
      </p:sp>
      <p:pic>
        <p:nvPicPr>
          <p:cNvPr id="46085"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1840" y="2340249"/>
            <a:ext cx="3732480" cy="2612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84160" y="2299922"/>
            <a:ext cx="3715200" cy="248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49498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ext Box 2"/>
          <p:cNvSpPr txBox="1">
            <a:spLocks noChangeArrowheads="1"/>
          </p:cNvSpPr>
          <p:nvPr/>
        </p:nvSpPr>
        <p:spPr bwMode="auto">
          <a:xfrm>
            <a:off x="6003926" y="1179513"/>
            <a:ext cx="291147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0" tIns="45715" rIns="91430" bIns="45715" anchor="ctr"/>
          <a:lstStyle/>
          <a:p>
            <a:pPr defTabSz="457153" eaLnBrk="1" hangingPunct="1">
              <a:buClr>
                <a:srgbClr val="000000"/>
              </a:buClr>
              <a:buSzPct val="100000"/>
            </a:pPr>
            <a:endParaRPr lang="en-US" baseline="-25000" smtClean="0">
              <a:solidFill>
                <a:srgbClr val="000000"/>
              </a:solidFill>
              <a:latin typeface="Times" charset="0"/>
              <a:ea typeface="ＭＳ Ｐゴシック" charset="0"/>
              <a:cs typeface="ＭＳ Ｐゴシック" charset="0"/>
            </a:endParaRPr>
          </a:p>
        </p:txBody>
      </p:sp>
      <p:sp>
        <p:nvSpPr>
          <p:cNvPr id="205826" name="Rectangle 3"/>
          <p:cNvSpPr>
            <a:spLocks noChangeArrowheads="1"/>
          </p:cNvSpPr>
          <p:nvPr/>
        </p:nvSpPr>
        <p:spPr bwMode="auto">
          <a:xfrm>
            <a:off x="379413" y="427038"/>
            <a:ext cx="7434262" cy="71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6795" rIns="89991" bIns="46795" anchor="ctr"/>
          <a:lstStyle/>
          <a:p>
            <a:pPr defTabSz="457153" eaLnBrk="1" hangingPunct="1">
              <a:buClr>
                <a:srgbClr val="000000"/>
              </a:buClr>
              <a:buSzPct val="100000"/>
              <a:tabLst>
                <a:tab pos="723825" algn="l"/>
                <a:tab pos="1447650" algn="l"/>
                <a:tab pos="2171475" algn="l"/>
                <a:tab pos="2895300" algn="l"/>
                <a:tab pos="3619125" algn="l"/>
                <a:tab pos="4342950" algn="l"/>
                <a:tab pos="5066775" algn="l"/>
                <a:tab pos="5790600" algn="l"/>
                <a:tab pos="6514425" algn="l"/>
                <a:tab pos="7238250" algn="l"/>
              </a:tabLst>
            </a:pPr>
            <a:r>
              <a:rPr lang="en-US" sz="3200" baseline="-25000" dirty="0">
                <a:solidFill>
                  <a:srgbClr val="0033CC"/>
                </a:solidFill>
                <a:latin typeface="+mj-lt"/>
                <a:ea typeface="ＭＳ Ｐゴシック" charset="0"/>
                <a:cs typeface="ＭＳ Ｐゴシック" charset="0"/>
              </a:rPr>
              <a:t>Conclusions</a:t>
            </a:r>
          </a:p>
        </p:txBody>
      </p:sp>
      <p:sp>
        <p:nvSpPr>
          <p:cNvPr id="205827" name="Line 4"/>
          <p:cNvSpPr>
            <a:spLocks noChangeShapeType="1"/>
          </p:cNvSpPr>
          <p:nvPr/>
        </p:nvSpPr>
        <p:spPr bwMode="auto">
          <a:xfrm>
            <a:off x="457200" y="1093789"/>
            <a:ext cx="8001000" cy="1587"/>
          </a:xfrm>
          <a:prstGeom prst="line">
            <a:avLst/>
          </a:prstGeom>
          <a:noFill/>
          <a:ln w="5472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0" tIns="45715" rIns="91430" bIns="45715"/>
          <a:lstStyle/>
          <a:p>
            <a:pPr defTabSz="457153" eaLnBrk="1" hangingPunct="1">
              <a:buClr>
                <a:srgbClr val="000000"/>
              </a:buClr>
              <a:buSzPct val="100000"/>
            </a:pPr>
            <a:endParaRPr lang="en-US" sz="1800" baseline="-25000">
              <a:solidFill>
                <a:srgbClr val="FFFFFF"/>
              </a:solidFill>
              <a:latin typeface="Arial" charset="0"/>
              <a:ea typeface="ＭＳ Ｐゴシック" charset="0"/>
              <a:cs typeface="ＭＳ Ｐゴシック" charset="0"/>
            </a:endParaRPr>
          </a:p>
        </p:txBody>
      </p:sp>
      <p:sp>
        <p:nvSpPr>
          <p:cNvPr id="17413" name="Text Box 5"/>
          <p:cNvSpPr txBox="1">
            <a:spLocks noChangeArrowheads="1"/>
          </p:cNvSpPr>
          <p:nvPr/>
        </p:nvSpPr>
        <p:spPr bwMode="auto">
          <a:xfrm>
            <a:off x="484189" y="1490664"/>
            <a:ext cx="7754937" cy="4264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6795" rIns="89991" bIns="46795">
            <a:spAutoFit/>
          </a:bodyPr>
          <a:lstStyle>
            <a:lvl1pPr marL="228600" indent="-228600" eaLnBrk="0" hangingPunct="0">
              <a:tabLst>
                <a:tab pos="723900" algn="l"/>
                <a:tab pos="1447800" algn="l"/>
                <a:tab pos="2171700" algn="l"/>
                <a:tab pos="2895600" algn="l"/>
                <a:tab pos="3619500" algn="l"/>
                <a:tab pos="4343400" algn="l"/>
                <a:tab pos="5067300" algn="l"/>
                <a:tab pos="5791200" algn="l"/>
                <a:tab pos="6515100" algn="l"/>
                <a:tab pos="7239000" algn="l"/>
              </a:tabLst>
              <a:defRPr baseline="-25000">
                <a:solidFill>
                  <a:schemeClr val="bg1"/>
                </a:solidFill>
                <a:latin typeface="Arial" charset="0"/>
              </a:defRPr>
            </a:lvl1pPr>
            <a:lvl2pPr eaLnBrk="0" hangingPunct="0">
              <a:tabLst>
                <a:tab pos="723900" algn="l"/>
                <a:tab pos="1447800" algn="l"/>
                <a:tab pos="2171700" algn="l"/>
                <a:tab pos="2895600" algn="l"/>
                <a:tab pos="3619500" algn="l"/>
                <a:tab pos="4343400" algn="l"/>
                <a:tab pos="5067300" algn="l"/>
                <a:tab pos="5791200" algn="l"/>
                <a:tab pos="6515100" algn="l"/>
                <a:tab pos="7239000" algn="l"/>
              </a:tabLst>
              <a:defRPr baseline="-25000">
                <a:solidFill>
                  <a:schemeClr val="bg1"/>
                </a:solidFill>
                <a:latin typeface="Arial" charset="0"/>
              </a:defRPr>
            </a:lvl2pPr>
            <a:lvl3pPr eaLnBrk="0" hangingPunct="0">
              <a:tabLst>
                <a:tab pos="723900" algn="l"/>
                <a:tab pos="1447800" algn="l"/>
                <a:tab pos="2171700" algn="l"/>
                <a:tab pos="2895600" algn="l"/>
                <a:tab pos="3619500" algn="l"/>
                <a:tab pos="4343400" algn="l"/>
                <a:tab pos="5067300" algn="l"/>
                <a:tab pos="5791200" algn="l"/>
                <a:tab pos="6515100" algn="l"/>
                <a:tab pos="7239000" algn="l"/>
              </a:tabLst>
              <a:defRPr baseline="-25000">
                <a:solidFill>
                  <a:schemeClr val="bg1"/>
                </a:solidFill>
                <a:latin typeface="Arial" charset="0"/>
              </a:defRPr>
            </a:lvl3pPr>
            <a:lvl4pPr eaLnBrk="0" hangingPunct="0">
              <a:tabLst>
                <a:tab pos="723900" algn="l"/>
                <a:tab pos="1447800" algn="l"/>
                <a:tab pos="2171700" algn="l"/>
                <a:tab pos="2895600" algn="l"/>
                <a:tab pos="3619500" algn="l"/>
                <a:tab pos="4343400" algn="l"/>
                <a:tab pos="5067300" algn="l"/>
                <a:tab pos="5791200" algn="l"/>
                <a:tab pos="6515100" algn="l"/>
                <a:tab pos="7239000" algn="l"/>
              </a:tabLst>
              <a:defRPr baseline="-25000">
                <a:solidFill>
                  <a:schemeClr val="bg1"/>
                </a:solidFill>
                <a:latin typeface="Arial" charset="0"/>
              </a:defRPr>
            </a:lvl4pPr>
            <a:lvl5pPr eaLnBrk="0" hangingPunct="0">
              <a:tabLst>
                <a:tab pos="723900" algn="l"/>
                <a:tab pos="1447800" algn="l"/>
                <a:tab pos="2171700" algn="l"/>
                <a:tab pos="2895600" algn="l"/>
                <a:tab pos="3619500" algn="l"/>
                <a:tab pos="4343400" algn="l"/>
                <a:tab pos="5067300" algn="l"/>
                <a:tab pos="5791200" algn="l"/>
                <a:tab pos="6515100" algn="l"/>
                <a:tab pos="7239000" algn="l"/>
              </a:tabLst>
              <a:defRPr baseline="-25000">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baseline="-25000">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baseline="-25000">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baseline="-25000">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baseline="-25000">
                <a:solidFill>
                  <a:schemeClr val="bg1"/>
                </a:solidFill>
                <a:latin typeface="Arial" charset="0"/>
              </a:defRPr>
            </a:lvl9pPr>
          </a:lstStyle>
          <a:p>
            <a:pPr defTabSz="457153" eaLnBrk="1" hangingPunct="1">
              <a:spcAft>
                <a:spcPts val="2400"/>
              </a:spcAft>
              <a:buClr>
                <a:srgbClr val="000000"/>
              </a:buClr>
              <a:buSzPct val="100000"/>
              <a:buFont typeface="Times New Roman" pitchFamily="16" charset="0"/>
              <a:buChar char="•"/>
              <a:defRPr/>
            </a:pPr>
            <a:r>
              <a:rPr lang="en-US" sz="1600" baseline="0" dirty="0">
                <a:solidFill>
                  <a:srgbClr val="000000"/>
                </a:solidFill>
                <a:latin typeface="+mj-lt"/>
                <a:ea typeface="ＭＳ Ｐゴシック" charset="0"/>
                <a:cs typeface="ＭＳ Ｐゴシック" charset="0"/>
              </a:rPr>
              <a:t>BEDAM: binding affinities from probability distributions of binding energies at many </a:t>
            </a:r>
            <a:r>
              <a:rPr lang="en-US" sz="1600" baseline="0" dirty="0">
                <a:solidFill>
                  <a:srgbClr val="000000"/>
                </a:solidFill>
                <a:latin typeface="Symbol" charset="2"/>
                <a:ea typeface="ＭＳ Ｐゴシック" charset="0"/>
                <a:cs typeface="Symbol" charset="2"/>
              </a:rPr>
              <a:t>l</a:t>
            </a:r>
            <a:r>
              <a:rPr lang="en-US" sz="1600" baseline="0" dirty="0">
                <a:solidFill>
                  <a:srgbClr val="000000"/>
                </a:solidFill>
                <a:latin typeface="+mj-lt"/>
                <a:ea typeface="ＭＳ Ｐゴシック" charset="0"/>
                <a:cs typeface="ＭＳ Ｐゴシック" charset="0"/>
              </a:rPr>
              <a:t>  using parallel Hamiltonian Replica Exchange with implicit solvent</a:t>
            </a:r>
          </a:p>
          <a:p>
            <a:pPr defTabSz="457153" eaLnBrk="1" hangingPunct="1">
              <a:spcAft>
                <a:spcPts val="2400"/>
              </a:spcAft>
              <a:buClr>
                <a:srgbClr val="000000"/>
              </a:buClr>
              <a:buSzPct val="100000"/>
              <a:buFont typeface="Times New Roman" pitchFamily="16" charset="0"/>
              <a:buChar char="•"/>
              <a:defRPr/>
            </a:pPr>
            <a:r>
              <a:rPr lang="en-US" sz="1600" baseline="0" dirty="0">
                <a:solidFill>
                  <a:srgbClr val="000000"/>
                </a:solidFill>
                <a:latin typeface="+mj-lt"/>
                <a:ea typeface="ＭＳ Ｐゴシック" charset="0"/>
                <a:cs typeface="ＭＳ Ｐゴシック" charset="0"/>
              </a:rPr>
              <a:t>Full account of entropic effects and reorganization free </a:t>
            </a:r>
            <a:r>
              <a:rPr lang="en-US" sz="1600" baseline="0" dirty="0" smtClean="0">
                <a:solidFill>
                  <a:srgbClr val="000000"/>
                </a:solidFill>
                <a:latin typeface="+mj-lt"/>
                <a:ea typeface="ＭＳ Ｐゴシック" charset="0"/>
                <a:cs typeface="ＭＳ Ｐゴシック" charset="0"/>
              </a:rPr>
              <a:t>energies of the ligand </a:t>
            </a:r>
            <a:r>
              <a:rPr lang="en-US" sz="1600" baseline="0" smtClean="0">
                <a:solidFill>
                  <a:srgbClr val="000000"/>
                </a:solidFill>
                <a:latin typeface="+mj-lt"/>
                <a:ea typeface="ＭＳ Ｐゴシック" charset="0"/>
                <a:cs typeface="ＭＳ Ｐゴシック" charset="0"/>
              </a:rPr>
              <a:t>and receptor</a:t>
            </a:r>
            <a:endParaRPr lang="en-US" sz="1600" baseline="0" dirty="0">
              <a:solidFill>
                <a:srgbClr val="000000"/>
              </a:solidFill>
              <a:latin typeface="+mj-lt"/>
              <a:ea typeface="ＭＳ Ｐゴシック" charset="0"/>
              <a:cs typeface="ＭＳ Ｐゴシック" charset="0"/>
            </a:endParaRPr>
          </a:p>
          <a:p>
            <a:pPr defTabSz="457153" eaLnBrk="1" hangingPunct="1">
              <a:spcAft>
                <a:spcPts val="2400"/>
              </a:spcAft>
              <a:buClr>
                <a:srgbClr val="000000"/>
              </a:buClr>
              <a:buSzPct val="100000"/>
              <a:buFont typeface="Times New Roman" pitchFamily="16" charset="0"/>
              <a:buChar char="•"/>
              <a:defRPr/>
            </a:pPr>
            <a:r>
              <a:rPr lang="en-US" sz="1600" baseline="0" dirty="0">
                <a:solidFill>
                  <a:srgbClr val="000000"/>
                </a:solidFill>
                <a:latin typeface="+mj-lt"/>
                <a:ea typeface="ＭＳ Ｐゴシック" charset="0"/>
                <a:cs typeface="ＭＳ Ｐゴシック" charset="0"/>
              </a:rPr>
              <a:t>Converging </a:t>
            </a:r>
            <a:r>
              <a:rPr lang="en-US" sz="1600" baseline="0" dirty="0" smtClean="0">
                <a:solidFill>
                  <a:srgbClr val="000000"/>
                </a:solidFill>
                <a:latin typeface="+mj-lt"/>
                <a:ea typeface="ＭＳ Ｐゴシック" charset="0"/>
                <a:cs typeface="ＭＳ Ｐゴシック" charset="0"/>
              </a:rPr>
              <a:t>binding free energy </a:t>
            </a:r>
            <a:r>
              <a:rPr lang="en-US" sz="1600" baseline="0" dirty="0">
                <a:solidFill>
                  <a:srgbClr val="000000"/>
                </a:solidFill>
                <a:latin typeface="+mj-lt"/>
                <a:ea typeface="ＭＳ Ｐゴシック" charset="0"/>
                <a:cs typeface="ＭＳ Ｐゴシック" charset="0"/>
              </a:rPr>
              <a:t>simulations is still challenging; we are pursuing approaches based on multi-dimensional Replica Exchange and stochastic alternatives to solving the WHAM equations</a:t>
            </a:r>
            <a:endParaRPr lang="en-US" sz="1800" baseline="0" dirty="0">
              <a:solidFill>
                <a:srgbClr val="FF0000"/>
              </a:solidFill>
              <a:latin typeface="Times New Roman" pitchFamily="16" charset="0"/>
              <a:ea typeface="ＭＳ Ｐゴシック" charset="0"/>
              <a:cs typeface="ＭＳ Ｐゴシック" charset="0"/>
            </a:endParaRPr>
          </a:p>
          <a:p>
            <a:pPr defTabSz="457153" eaLnBrk="1" hangingPunct="1">
              <a:spcAft>
                <a:spcPct val="50000"/>
              </a:spcAft>
              <a:buClr>
                <a:srgbClr val="000000"/>
              </a:buClr>
              <a:buSzPct val="100000"/>
              <a:buFont typeface="Times New Roman" pitchFamily="16" charset="0"/>
              <a:buChar char="•"/>
              <a:defRPr/>
            </a:pPr>
            <a:endParaRPr lang="en-US" sz="1800" baseline="0" dirty="0">
              <a:solidFill>
                <a:srgbClr val="000000"/>
              </a:solidFill>
              <a:latin typeface="Times New Roman" pitchFamily="16" charset="0"/>
              <a:ea typeface="ＭＳ Ｐゴシック" charset="0"/>
              <a:cs typeface="ＭＳ Ｐゴシック" charset="0"/>
            </a:endParaRPr>
          </a:p>
          <a:p>
            <a:pPr defTabSz="457153" eaLnBrk="1" hangingPunct="1">
              <a:spcAft>
                <a:spcPct val="50000"/>
              </a:spcAft>
              <a:buClr>
                <a:srgbClr val="000000"/>
              </a:buClr>
              <a:buSzPct val="100000"/>
              <a:buFont typeface="Times New Roman" pitchFamily="16" charset="0"/>
              <a:buChar char="•"/>
              <a:defRPr/>
            </a:pPr>
            <a:endParaRPr lang="en-US" sz="1800" baseline="0" dirty="0">
              <a:solidFill>
                <a:srgbClr val="000000"/>
              </a:solidFill>
              <a:latin typeface="Times New Roman" pitchFamily="16" charset="0"/>
              <a:ea typeface="ＭＳ Ｐゴシック" charset="0"/>
              <a:cs typeface="ＭＳ Ｐゴシック" charset="0"/>
            </a:endParaRPr>
          </a:p>
          <a:p>
            <a:pPr marL="0" indent="0" defTabSz="457153" eaLnBrk="1" hangingPunct="1">
              <a:spcAft>
                <a:spcPct val="50000"/>
              </a:spcAft>
              <a:buClr>
                <a:srgbClr val="000000"/>
              </a:buClr>
              <a:buSzPct val="100000"/>
              <a:defRPr/>
            </a:pPr>
            <a:endParaRPr lang="en-US" sz="1800" baseline="0" dirty="0">
              <a:solidFill>
                <a:srgbClr val="000000"/>
              </a:solidFill>
              <a:latin typeface="Times New Roman" pitchFamily="16" charset="0"/>
              <a:ea typeface="ＭＳ Ｐゴシック" charset="0"/>
              <a:cs typeface="ＭＳ Ｐゴシック" charset="0"/>
            </a:endParaRPr>
          </a:p>
          <a:p>
            <a:pPr defTabSz="457153" eaLnBrk="1" hangingPunct="1">
              <a:buClr>
                <a:srgbClr val="000000"/>
              </a:buClr>
              <a:buSzPct val="100000"/>
              <a:buFont typeface="Times New Roman" pitchFamily="16" charset="0"/>
              <a:buChar char="•"/>
              <a:defRPr/>
            </a:pPr>
            <a:endParaRPr lang="en-US" sz="1800" baseline="0" dirty="0">
              <a:solidFill>
                <a:srgbClr val="000000"/>
              </a:solidFill>
              <a:latin typeface="Times New Roman" pitchFamily="16" charset="0"/>
              <a:ea typeface="ＭＳ Ｐゴシック" charset="0"/>
              <a:cs typeface="ＭＳ Ｐゴシック" charset="0"/>
            </a:endParaRPr>
          </a:p>
        </p:txBody>
      </p:sp>
      <p:sp>
        <p:nvSpPr>
          <p:cNvPr id="205829" name="TextBox 1"/>
          <p:cNvSpPr txBox="1">
            <a:spLocks noChangeArrowheads="1"/>
          </p:cNvSpPr>
          <p:nvPr/>
        </p:nvSpPr>
        <p:spPr bwMode="auto">
          <a:xfrm>
            <a:off x="152400" y="5105401"/>
            <a:ext cx="6031883" cy="91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pPr defTabSz="457153" eaLnBrk="1" hangingPunct="1">
              <a:buClr>
                <a:srgbClr val="000000"/>
              </a:buClr>
              <a:buSzPct val="100000"/>
            </a:pPr>
            <a:r>
              <a:rPr lang="en-US" sz="1000" baseline="-25000">
                <a:solidFill>
                  <a:srgbClr val="FFFFFF"/>
                </a:solidFill>
                <a:latin typeface="Arial" charset="0"/>
                <a:ea typeface="ＭＳ Ｐゴシック" charset="0"/>
                <a:cs typeface="ＭＳ Ｐゴシック" charset="0"/>
              </a:rPr>
              <a:t> </a:t>
            </a:r>
            <a:r>
              <a:rPr lang="en-US" sz="1600" baseline="-25000">
                <a:solidFill>
                  <a:srgbClr val="FFFFFF"/>
                </a:solidFill>
                <a:latin typeface="Arial" charset="0"/>
                <a:ea typeface="ＭＳ Ｐゴシック" charset="0"/>
                <a:cs typeface="ＭＳ Ｐゴシック" charset="0"/>
              </a:rPr>
              <a:t> Gallicchio, E., M. Lapelosa, and R.M.Levy. JCTC</a:t>
            </a:r>
            <a:r>
              <a:rPr lang="en-US" sz="1600" i="1" baseline="-25000">
                <a:solidFill>
                  <a:srgbClr val="FFFFFF"/>
                </a:solidFill>
                <a:latin typeface="Arial" charset="0"/>
                <a:ea typeface="ＭＳ Ｐゴシック" charset="0"/>
                <a:cs typeface="ＭＳ Ｐゴシック" charset="0"/>
              </a:rPr>
              <a:t>.,</a:t>
            </a:r>
            <a:r>
              <a:rPr lang="en-US" sz="1600" baseline="-25000">
                <a:solidFill>
                  <a:srgbClr val="FFFFFF"/>
                </a:solidFill>
                <a:latin typeface="Arial" charset="0"/>
                <a:ea typeface="ＭＳ Ｐゴシック" charset="0"/>
                <a:cs typeface="ＭＳ Ｐゴシック" charset="0"/>
              </a:rPr>
              <a:t> 6, 2961-2977 (2010)</a:t>
            </a:r>
          </a:p>
          <a:p>
            <a:pPr defTabSz="457153" eaLnBrk="1" hangingPunct="1">
              <a:buClr>
                <a:srgbClr val="000000"/>
              </a:buClr>
              <a:buSzPct val="100000"/>
            </a:pPr>
            <a:r>
              <a:rPr lang="en-US" sz="1600" baseline="-25000">
                <a:solidFill>
                  <a:srgbClr val="FFFFFF"/>
                </a:solidFill>
                <a:latin typeface="Arial" charset="0"/>
                <a:ea typeface="ＭＳ Ｐゴシック" charset="0"/>
                <a:cs typeface="ＭＳ Ｐゴシック" charset="0"/>
              </a:rPr>
              <a:t>  Gallicchio, E., and R.M. Levy, Adv. in Protein Chemistry &amp; Structural Biology, 85, 27-80 (2011) </a:t>
            </a:r>
          </a:p>
          <a:p>
            <a:pPr defTabSz="457153" eaLnBrk="1" hangingPunct="1">
              <a:buClr>
                <a:srgbClr val="000000"/>
              </a:buClr>
              <a:buSzPct val="100000"/>
            </a:pPr>
            <a:endParaRPr lang="en-US" sz="1200" baseline="-25000">
              <a:solidFill>
                <a:srgbClr val="FFFFFF"/>
              </a:solidFill>
              <a:latin typeface="Arial" charset="0"/>
              <a:ea typeface="ＭＳ Ｐゴシック" charset="0"/>
              <a:cs typeface="ＭＳ Ｐゴシック" charset="0"/>
            </a:endParaRPr>
          </a:p>
          <a:p>
            <a:pPr defTabSz="457153" eaLnBrk="1" hangingPunct="1">
              <a:buClr>
                <a:srgbClr val="000000"/>
              </a:buClr>
              <a:buSzPct val="100000"/>
            </a:pPr>
            <a:endParaRPr lang="en-US" sz="1200" baseline="-25000">
              <a:solidFill>
                <a:srgbClr val="FFFFFF"/>
              </a:solidFill>
              <a:latin typeface="Arial" charset="0"/>
              <a:ea typeface="ＭＳ Ｐゴシック" charset="0"/>
              <a:cs typeface="ＭＳ Ｐゴシック" charset="0"/>
            </a:endParaRPr>
          </a:p>
          <a:p>
            <a:pPr defTabSz="457153" eaLnBrk="1" hangingPunct="1">
              <a:buClr>
                <a:srgbClr val="000000"/>
              </a:buClr>
              <a:buSzPct val="100000"/>
            </a:pPr>
            <a:endParaRPr lang="en-US" sz="1200" baseline="-25000">
              <a:solidFill>
                <a:srgbClr val="FFFFFF"/>
              </a:solidFill>
              <a:latin typeface="Arial" charset="0"/>
              <a:ea typeface="ＭＳ Ｐゴシック" charset="0"/>
              <a:cs typeface="ＭＳ Ｐゴシック" charset="0"/>
            </a:endParaRPr>
          </a:p>
          <a:p>
            <a:pPr defTabSz="457153" eaLnBrk="1" hangingPunct="1">
              <a:buClr>
                <a:srgbClr val="000000"/>
              </a:buClr>
              <a:buSzPct val="100000"/>
            </a:pPr>
            <a:endParaRPr lang="en-US" sz="1200" baseline="-25000">
              <a:solidFill>
                <a:srgbClr val="FFFFFF"/>
              </a:solidFill>
              <a:latin typeface="Arial" charset="0"/>
              <a:ea typeface="ＭＳ Ｐゴシック" charset="0"/>
              <a:cs typeface="ＭＳ Ｐゴシック" charset="0"/>
            </a:endParaRPr>
          </a:p>
        </p:txBody>
      </p:sp>
      <p:sp>
        <p:nvSpPr>
          <p:cNvPr id="7" name="Text Box 4"/>
          <p:cNvSpPr txBox="1">
            <a:spLocks noChangeArrowheads="1"/>
          </p:cNvSpPr>
          <p:nvPr/>
        </p:nvSpPr>
        <p:spPr bwMode="auto">
          <a:xfrm>
            <a:off x="666751" y="4708526"/>
            <a:ext cx="8039100" cy="2652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9991" tIns="44996" rIns="89991" bIns="44996"/>
          <a:lstStyle>
            <a:lvl1pPr marL="230188" indent="-230188" eaLnBrk="0" hangingPunct="0">
              <a:tabLst>
                <a:tab pos="230188" algn="l"/>
                <a:tab pos="687388" algn="l"/>
                <a:tab pos="1144588" algn="l"/>
                <a:tab pos="1601788" algn="l"/>
                <a:tab pos="2058988" algn="l"/>
                <a:tab pos="2516188" algn="l"/>
                <a:tab pos="2973388" algn="l"/>
                <a:tab pos="3430588" algn="l"/>
                <a:tab pos="3887788" algn="l"/>
                <a:tab pos="4344988" algn="l"/>
                <a:tab pos="4802188" algn="l"/>
                <a:tab pos="5259388" algn="l"/>
                <a:tab pos="5716588" algn="l"/>
                <a:tab pos="6173788" algn="l"/>
                <a:tab pos="6630988" algn="l"/>
                <a:tab pos="7088188" algn="l"/>
                <a:tab pos="7545388" algn="l"/>
                <a:tab pos="8002588" algn="l"/>
                <a:tab pos="8459788" algn="l"/>
                <a:tab pos="8916988" algn="l"/>
                <a:tab pos="9374188" algn="l"/>
              </a:tabLst>
              <a:defRPr baseline="-25000">
                <a:solidFill>
                  <a:schemeClr val="bg1"/>
                </a:solidFill>
                <a:latin typeface="Arial" charset="0"/>
                <a:ea typeface="ＭＳ Ｐゴシック" charset="0"/>
              </a:defRPr>
            </a:lvl1pPr>
            <a:lvl2pPr eaLnBrk="0" hangingPunct="0">
              <a:tabLst>
                <a:tab pos="230188" algn="l"/>
                <a:tab pos="687388" algn="l"/>
                <a:tab pos="1144588" algn="l"/>
                <a:tab pos="1601788" algn="l"/>
                <a:tab pos="2058988" algn="l"/>
                <a:tab pos="2516188" algn="l"/>
                <a:tab pos="2973388" algn="l"/>
                <a:tab pos="3430588" algn="l"/>
                <a:tab pos="3887788" algn="l"/>
                <a:tab pos="4344988" algn="l"/>
                <a:tab pos="4802188" algn="l"/>
                <a:tab pos="5259388" algn="l"/>
                <a:tab pos="5716588" algn="l"/>
                <a:tab pos="6173788" algn="l"/>
                <a:tab pos="6630988" algn="l"/>
                <a:tab pos="7088188" algn="l"/>
                <a:tab pos="7545388" algn="l"/>
                <a:tab pos="8002588" algn="l"/>
                <a:tab pos="8459788" algn="l"/>
                <a:tab pos="8916988" algn="l"/>
                <a:tab pos="9374188" algn="l"/>
              </a:tabLst>
              <a:defRPr baseline="-25000">
                <a:solidFill>
                  <a:schemeClr val="bg1"/>
                </a:solidFill>
                <a:latin typeface="Arial" charset="0"/>
                <a:ea typeface="ＭＳ Ｐゴシック" charset="0"/>
              </a:defRPr>
            </a:lvl2pPr>
            <a:lvl3pPr eaLnBrk="0" hangingPunct="0">
              <a:tabLst>
                <a:tab pos="230188" algn="l"/>
                <a:tab pos="687388" algn="l"/>
                <a:tab pos="1144588" algn="l"/>
                <a:tab pos="1601788" algn="l"/>
                <a:tab pos="2058988" algn="l"/>
                <a:tab pos="2516188" algn="l"/>
                <a:tab pos="2973388" algn="l"/>
                <a:tab pos="3430588" algn="l"/>
                <a:tab pos="3887788" algn="l"/>
                <a:tab pos="4344988" algn="l"/>
                <a:tab pos="4802188" algn="l"/>
                <a:tab pos="5259388" algn="l"/>
                <a:tab pos="5716588" algn="l"/>
                <a:tab pos="6173788" algn="l"/>
                <a:tab pos="6630988" algn="l"/>
                <a:tab pos="7088188" algn="l"/>
                <a:tab pos="7545388" algn="l"/>
                <a:tab pos="8002588" algn="l"/>
                <a:tab pos="8459788" algn="l"/>
                <a:tab pos="8916988" algn="l"/>
                <a:tab pos="9374188" algn="l"/>
              </a:tabLst>
              <a:defRPr baseline="-25000">
                <a:solidFill>
                  <a:schemeClr val="bg1"/>
                </a:solidFill>
                <a:latin typeface="Arial" charset="0"/>
                <a:ea typeface="ＭＳ Ｐゴシック" charset="0"/>
              </a:defRPr>
            </a:lvl3pPr>
            <a:lvl4pPr eaLnBrk="0" hangingPunct="0">
              <a:tabLst>
                <a:tab pos="230188" algn="l"/>
                <a:tab pos="687388" algn="l"/>
                <a:tab pos="1144588" algn="l"/>
                <a:tab pos="1601788" algn="l"/>
                <a:tab pos="2058988" algn="l"/>
                <a:tab pos="2516188" algn="l"/>
                <a:tab pos="2973388" algn="l"/>
                <a:tab pos="3430588" algn="l"/>
                <a:tab pos="3887788" algn="l"/>
                <a:tab pos="4344988" algn="l"/>
                <a:tab pos="4802188" algn="l"/>
                <a:tab pos="5259388" algn="l"/>
                <a:tab pos="5716588" algn="l"/>
                <a:tab pos="6173788" algn="l"/>
                <a:tab pos="6630988" algn="l"/>
                <a:tab pos="7088188" algn="l"/>
                <a:tab pos="7545388" algn="l"/>
                <a:tab pos="8002588" algn="l"/>
                <a:tab pos="8459788" algn="l"/>
                <a:tab pos="8916988" algn="l"/>
                <a:tab pos="9374188" algn="l"/>
              </a:tabLst>
              <a:defRPr baseline="-25000">
                <a:solidFill>
                  <a:schemeClr val="bg1"/>
                </a:solidFill>
                <a:latin typeface="Arial" charset="0"/>
                <a:ea typeface="ＭＳ Ｐゴシック" charset="0"/>
              </a:defRPr>
            </a:lvl4pPr>
            <a:lvl5pPr eaLnBrk="0" hangingPunct="0">
              <a:tabLst>
                <a:tab pos="230188" algn="l"/>
                <a:tab pos="687388" algn="l"/>
                <a:tab pos="1144588" algn="l"/>
                <a:tab pos="1601788" algn="l"/>
                <a:tab pos="2058988" algn="l"/>
                <a:tab pos="2516188" algn="l"/>
                <a:tab pos="2973388" algn="l"/>
                <a:tab pos="3430588" algn="l"/>
                <a:tab pos="3887788" algn="l"/>
                <a:tab pos="4344988" algn="l"/>
                <a:tab pos="4802188" algn="l"/>
                <a:tab pos="5259388" algn="l"/>
                <a:tab pos="5716588" algn="l"/>
                <a:tab pos="6173788" algn="l"/>
                <a:tab pos="6630988" algn="l"/>
                <a:tab pos="7088188" algn="l"/>
                <a:tab pos="7545388" algn="l"/>
                <a:tab pos="8002588" algn="l"/>
                <a:tab pos="8459788" algn="l"/>
                <a:tab pos="8916988" algn="l"/>
                <a:tab pos="9374188" algn="l"/>
              </a:tabLst>
              <a:defRPr baseline="-250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230188" algn="l"/>
                <a:tab pos="687388" algn="l"/>
                <a:tab pos="1144588" algn="l"/>
                <a:tab pos="1601788" algn="l"/>
                <a:tab pos="2058988" algn="l"/>
                <a:tab pos="2516188" algn="l"/>
                <a:tab pos="2973388" algn="l"/>
                <a:tab pos="3430588" algn="l"/>
                <a:tab pos="3887788" algn="l"/>
                <a:tab pos="4344988" algn="l"/>
                <a:tab pos="4802188" algn="l"/>
                <a:tab pos="5259388" algn="l"/>
                <a:tab pos="5716588" algn="l"/>
                <a:tab pos="6173788" algn="l"/>
                <a:tab pos="6630988" algn="l"/>
                <a:tab pos="7088188" algn="l"/>
                <a:tab pos="7545388" algn="l"/>
                <a:tab pos="8002588" algn="l"/>
                <a:tab pos="8459788" algn="l"/>
                <a:tab pos="8916988" algn="l"/>
                <a:tab pos="9374188" algn="l"/>
              </a:tabLst>
              <a:defRPr baseline="-250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230188" algn="l"/>
                <a:tab pos="687388" algn="l"/>
                <a:tab pos="1144588" algn="l"/>
                <a:tab pos="1601788" algn="l"/>
                <a:tab pos="2058988" algn="l"/>
                <a:tab pos="2516188" algn="l"/>
                <a:tab pos="2973388" algn="l"/>
                <a:tab pos="3430588" algn="l"/>
                <a:tab pos="3887788" algn="l"/>
                <a:tab pos="4344988" algn="l"/>
                <a:tab pos="4802188" algn="l"/>
                <a:tab pos="5259388" algn="l"/>
                <a:tab pos="5716588" algn="l"/>
                <a:tab pos="6173788" algn="l"/>
                <a:tab pos="6630988" algn="l"/>
                <a:tab pos="7088188" algn="l"/>
                <a:tab pos="7545388" algn="l"/>
                <a:tab pos="8002588" algn="l"/>
                <a:tab pos="8459788" algn="l"/>
                <a:tab pos="8916988" algn="l"/>
                <a:tab pos="9374188" algn="l"/>
              </a:tabLst>
              <a:defRPr baseline="-250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230188" algn="l"/>
                <a:tab pos="687388" algn="l"/>
                <a:tab pos="1144588" algn="l"/>
                <a:tab pos="1601788" algn="l"/>
                <a:tab pos="2058988" algn="l"/>
                <a:tab pos="2516188" algn="l"/>
                <a:tab pos="2973388" algn="l"/>
                <a:tab pos="3430588" algn="l"/>
                <a:tab pos="3887788" algn="l"/>
                <a:tab pos="4344988" algn="l"/>
                <a:tab pos="4802188" algn="l"/>
                <a:tab pos="5259388" algn="l"/>
                <a:tab pos="5716588" algn="l"/>
                <a:tab pos="6173788" algn="l"/>
                <a:tab pos="6630988" algn="l"/>
                <a:tab pos="7088188" algn="l"/>
                <a:tab pos="7545388" algn="l"/>
                <a:tab pos="8002588" algn="l"/>
                <a:tab pos="8459788" algn="l"/>
                <a:tab pos="8916988" algn="l"/>
                <a:tab pos="9374188" algn="l"/>
              </a:tabLst>
              <a:defRPr baseline="-250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230188" algn="l"/>
                <a:tab pos="687388" algn="l"/>
                <a:tab pos="1144588" algn="l"/>
                <a:tab pos="1601788" algn="l"/>
                <a:tab pos="2058988" algn="l"/>
                <a:tab pos="2516188" algn="l"/>
                <a:tab pos="2973388" algn="l"/>
                <a:tab pos="3430588" algn="l"/>
                <a:tab pos="3887788" algn="l"/>
                <a:tab pos="4344988" algn="l"/>
                <a:tab pos="4802188" algn="l"/>
                <a:tab pos="5259388" algn="l"/>
                <a:tab pos="5716588" algn="l"/>
                <a:tab pos="6173788" algn="l"/>
                <a:tab pos="6630988" algn="l"/>
                <a:tab pos="7088188" algn="l"/>
                <a:tab pos="7545388" algn="l"/>
                <a:tab pos="8002588" algn="l"/>
                <a:tab pos="8459788" algn="l"/>
                <a:tab pos="8916988" algn="l"/>
                <a:tab pos="9374188" algn="l"/>
              </a:tabLst>
              <a:defRPr baseline="-25000">
                <a:solidFill>
                  <a:schemeClr val="bg1"/>
                </a:solidFill>
                <a:latin typeface="Arial" charset="0"/>
                <a:ea typeface="ＭＳ Ｐゴシック" charset="0"/>
              </a:defRPr>
            </a:lvl9pPr>
          </a:lstStyle>
          <a:p>
            <a:pPr marL="0" indent="0" defTabSz="457153" eaLnBrk="1" hangingPunct="1">
              <a:spcBef>
                <a:spcPts val="1800"/>
              </a:spcBef>
              <a:spcAft>
                <a:spcPts val="600"/>
              </a:spcAft>
              <a:buClr>
                <a:srgbClr val="000000"/>
              </a:buClr>
              <a:buSzPct val="45000"/>
              <a:defRPr/>
            </a:pPr>
            <a:r>
              <a:rPr lang="en-US" sz="1600" baseline="0" dirty="0" err="1">
                <a:solidFill>
                  <a:srgbClr val="000000"/>
                </a:solidFill>
                <a:latin typeface="+mj-lt"/>
                <a:cs typeface="ＭＳ Ｐゴシック" charset="0"/>
              </a:rPr>
              <a:t>Gallicchio</a:t>
            </a:r>
            <a:r>
              <a:rPr lang="en-US" sz="1600" baseline="0" dirty="0">
                <a:solidFill>
                  <a:srgbClr val="000000"/>
                </a:solidFill>
                <a:latin typeface="+mj-lt"/>
                <a:cs typeface="ＭＳ Ｐゴシック" charset="0"/>
              </a:rPr>
              <a:t>, Levy; “Advances in all atom sampling methods for modeling protein-ligand binding affinities”. </a:t>
            </a:r>
            <a:r>
              <a:rPr lang="en-US" sz="1600" i="1" baseline="0" dirty="0" err="1">
                <a:solidFill>
                  <a:srgbClr val="000000"/>
                </a:solidFill>
                <a:latin typeface="+mj-lt"/>
                <a:cs typeface="ＭＳ Ｐゴシック" charset="0"/>
              </a:rPr>
              <a:t>Curr</a:t>
            </a:r>
            <a:r>
              <a:rPr lang="en-US" sz="1600" i="1" baseline="0" dirty="0">
                <a:solidFill>
                  <a:srgbClr val="000000"/>
                </a:solidFill>
                <a:latin typeface="+mj-lt"/>
                <a:cs typeface="ＭＳ Ｐゴシック" charset="0"/>
              </a:rPr>
              <a:t>. Op. </a:t>
            </a:r>
            <a:r>
              <a:rPr lang="en-US" sz="1600" i="1" baseline="0" dirty="0" err="1">
                <a:solidFill>
                  <a:srgbClr val="000000"/>
                </a:solidFill>
                <a:latin typeface="+mj-lt"/>
                <a:cs typeface="ＭＳ Ｐゴシック" charset="0"/>
              </a:rPr>
              <a:t>Struct</a:t>
            </a:r>
            <a:r>
              <a:rPr lang="en-US" sz="1600" i="1" baseline="0" dirty="0">
                <a:solidFill>
                  <a:srgbClr val="000000"/>
                </a:solidFill>
                <a:latin typeface="+mj-lt"/>
                <a:cs typeface="ＭＳ Ｐゴシック" charset="0"/>
              </a:rPr>
              <a:t>, Biol.</a:t>
            </a:r>
            <a:r>
              <a:rPr lang="en-US" sz="1600" baseline="0" dirty="0">
                <a:solidFill>
                  <a:srgbClr val="000000"/>
                </a:solidFill>
                <a:latin typeface="+mj-lt"/>
                <a:cs typeface="ＭＳ Ｐゴシック" charset="0"/>
              </a:rPr>
              <a:t> 21, 161-166 (2011</a:t>
            </a:r>
            <a:r>
              <a:rPr lang="en-US" sz="1600" baseline="0" dirty="0" smtClean="0">
                <a:solidFill>
                  <a:srgbClr val="000000"/>
                </a:solidFill>
                <a:latin typeface="+mj-lt"/>
                <a:cs typeface="ＭＳ Ｐゴシック" charset="0"/>
              </a:rPr>
              <a:t>)</a:t>
            </a:r>
          </a:p>
          <a:p>
            <a:pPr marL="0" indent="0" defTabSz="457153" eaLnBrk="1" hangingPunct="1">
              <a:spcBef>
                <a:spcPts val="1800"/>
              </a:spcBef>
              <a:spcAft>
                <a:spcPts val="2400"/>
              </a:spcAft>
              <a:buClr>
                <a:srgbClr val="000000"/>
              </a:buClr>
              <a:buSzPct val="45000"/>
              <a:defRPr/>
            </a:pPr>
            <a:r>
              <a:rPr lang="en-US" sz="1600" baseline="0" dirty="0" smtClean="0">
                <a:solidFill>
                  <a:srgbClr val="000000"/>
                </a:solidFill>
                <a:latin typeface="+mj-lt"/>
                <a:cs typeface="ＭＳ Ｐゴシック" charset="0"/>
              </a:rPr>
              <a:t>Zhang, </a:t>
            </a:r>
            <a:r>
              <a:rPr lang="en-US" sz="1600" baseline="0" dirty="0" err="1" smtClean="0">
                <a:solidFill>
                  <a:srgbClr val="000000"/>
                </a:solidFill>
                <a:latin typeface="+mj-lt"/>
                <a:cs typeface="ＭＳ Ｐゴシック" charset="0"/>
              </a:rPr>
              <a:t>Gallicchio</a:t>
            </a:r>
            <a:r>
              <a:rPr lang="en-US" sz="1600" baseline="0" dirty="0" smtClean="0">
                <a:solidFill>
                  <a:srgbClr val="000000"/>
                </a:solidFill>
                <a:latin typeface="+mj-lt"/>
                <a:cs typeface="ＭＳ Ｐゴシック" charset="0"/>
              </a:rPr>
              <a:t>, Dai, He, Levy; “Replica exchange sampling of free energies: proposal schemes, reweighting techniques, and Markov State Models”, to be submitted</a:t>
            </a:r>
            <a:endParaRPr lang="en-US" sz="1600" baseline="0" dirty="0">
              <a:solidFill>
                <a:srgbClr val="000000"/>
              </a:solidFill>
              <a:latin typeface="+mj-lt"/>
              <a:cs typeface="ＭＳ Ｐゴシック" charset="0"/>
            </a:endParaRPr>
          </a:p>
        </p:txBody>
      </p:sp>
    </p:spTree>
    <p:extLst>
      <p:ext uri="{BB962C8B-B14F-4D97-AF65-F5344CB8AC3E}">
        <p14:creationId xmlns:p14="http://schemas.microsoft.com/office/powerpoint/2010/main" val="44560074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6222855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449282" y="-23042"/>
            <a:ext cx="8229600" cy="838168"/>
          </a:xfrm>
          <a:ln/>
        </p:spPr>
        <p:txBody>
          <a:bodyPr lIns="81597" tIns="42431" rIns="81597" bIns="42431"/>
          <a:lstStyle/>
          <a:p>
            <a:pPr>
              <a:tabLst>
                <a:tab pos="656310" algn="l"/>
                <a:tab pos="1312615" algn="l"/>
                <a:tab pos="1968929" algn="l"/>
                <a:tab pos="2625237" algn="l"/>
                <a:tab pos="3281546" algn="l"/>
                <a:tab pos="3937857" algn="l"/>
                <a:tab pos="4594166" algn="l"/>
                <a:tab pos="5250475" algn="l"/>
                <a:tab pos="5906784" algn="l"/>
                <a:tab pos="6563094" algn="l"/>
                <a:tab pos="7219404" algn="l"/>
                <a:tab pos="7875713" algn="l"/>
              </a:tabLst>
            </a:pPr>
            <a:r>
              <a:rPr lang="en-US" sz="2900">
                <a:solidFill>
                  <a:srgbClr val="2300DC"/>
                </a:solidFill>
                <a:latin typeface="Times New Roman" pitchFamily="18" charset="0"/>
              </a:rPr>
              <a:t>Binding Free Energy Models </a:t>
            </a:r>
          </a:p>
        </p:txBody>
      </p:sp>
      <p:sp>
        <p:nvSpPr>
          <p:cNvPr id="7170" name="Text Box 2"/>
          <p:cNvSpPr txBox="1">
            <a:spLocks noChangeArrowheads="1"/>
          </p:cNvSpPr>
          <p:nvPr/>
        </p:nvSpPr>
        <p:spPr bwMode="auto">
          <a:xfrm>
            <a:off x="482401" y="625027"/>
            <a:ext cx="6423840" cy="323060"/>
          </a:xfrm>
          <a:prstGeom prst="rect">
            <a:avLst/>
          </a:prstGeom>
          <a:noFill/>
          <a:ln w="9525" cap="flat">
            <a:noFill/>
            <a:round/>
            <a:headEnd/>
            <a:tailEnd/>
          </a:ln>
          <a:effectLst/>
        </p:spPr>
        <p:txBody>
          <a:bodyPr lIns="81597" tIns="42431" rIns="81597" bIns="42431">
            <a:spAutoFit/>
          </a:bodyPr>
          <a:lstStyle/>
          <a:p>
            <a:pPr defTabSz="414511" eaLnBrk="1">
              <a:buClr>
                <a:srgbClr val="000000"/>
              </a:buClr>
              <a:buSzPct val="100000"/>
              <a:tabLst>
                <a:tab pos="656310" algn="l"/>
                <a:tab pos="1312615" algn="l"/>
                <a:tab pos="1968929" algn="l"/>
                <a:tab pos="2625237" algn="l"/>
                <a:tab pos="3281546" algn="l"/>
                <a:tab pos="3937857" algn="l"/>
                <a:tab pos="4594166" algn="l"/>
                <a:tab pos="5250475" algn="l"/>
                <a:tab pos="5906784" algn="l"/>
              </a:tabLst>
            </a:pPr>
            <a:r>
              <a:rPr lang="en-US" sz="1500" b="1">
                <a:solidFill>
                  <a:srgbClr val="000000"/>
                </a:solidFill>
                <a:latin typeface="Times New Roman" pitchFamily="18" charset="0"/>
                <a:ea typeface="Microsoft YaHei" charset="-122"/>
              </a:rPr>
              <a:t>[Gallicchio and Levy, </a:t>
            </a:r>
            <a:r>
              <a:rPr lang="en-US" sz="1500" b="1" i="1">
                <a:solidFill>
                  <a:srgbClr val="000000"/>
                </a:solidFill>
                <a:latin typeface="Times New Roman" pitchFamily="18" charset="0"/>
                <a:ea typeface="Microsoft YaHei" charset="-122"/>
              </a:rPr>
              <a:t>Adv. Prot. Chem</a:t>
            </a:r>
            <a:r>
              <a:rPr lang="en-US" sz="1500" b="1">
                <a:solidFill>
                  <a:srgbClr val="000000"/>
                </a:solidFill>
                <a:latin typeface="Times New Roman" pitchFamily="18" charset="0"/>
                <a:ea typeface="Microsoft YaHei" charset="-122"/>
              </a:rPr>
              <a:t> (2012)]</a:t>
            </a:r>
          </a:p>
        </p:txBody>
      </p:sp>
      <p:graphicFrame>
        <p:nvGraphicFramePr>
          <p:cNvPr id="7171" name="Object 3"/>
          <p:cNvGraphicFramePr>
            <a:graphicFrameLocks noChangeAspect="1"/>
          </p:cNvGraphicFramePr>
          <p:nvPr/>
        </p:nvGraphicFramePr>
        <p:xfrm>
          <a:off x="3408481" y="3344035"/>
          <a:ext cx="1856160" cy="673991"/>
        </p:xfrm>
        <a:graphic>
          <a:graphicData uri="http://schemas.openxmlformats.org/presentationml/2006/ole">
            <mc:AlternateContent xmlns:mc="http://schemas.openxmlformats.org/markup-compatibility/2006">
              <mc:Choice xmlns:v="urn:schemas-microsoft-com:vml" Requires="v">
                <p:oleObj spid="_x0000_s401511" r:id="rId4" imgW="1866960" imgH="678240" progId="opendocument.MathDocument.1">
                  <p:embed/>
                </p:oleObj>
              </mc:Choice>
              <mc:Fallback>
                <p:oleObj r:id="rId4" imgW="1866960" imgH="678240" progId="opendocument.Math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8481" y="3344035"/>
                        <a:ext cx="1856160" cy="673991"/>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7172" name="Text Box 4"/>
          <p:cNvSpPr txBox="1">
            <a:spLocks noChangeArrowheads="1"/>
          </p:cNvSpPr>
          <p:nvPr/>
        </p:nvSpPr>
        <p:spPr bwMode="auto">
          <a:xfrm>
            <a:off x="368640" y="1208287"/>
            <a:ext cx="2039040" cy="639427"/>
          </a:xfrm>
          <a:prstGeom prst="rect">
            <a:avLst/>
          </a:prstGeom>
          <a:noFill/>
          <a:ln w="9525" cap="flat">
            <a:solidFill>
              <a:srgbClr val="000000"/>
            </a:solidFill>
            <a:round/>
            <a:headEnd/>
            <a:tailEnd/>
          </a:ln>
          <a:effectLst/>
        </p:spPr>
        <p:txBody>
          <a:bodyPr wrap="none" lIns="81597" tIns="51081" rIns="81597" bIns="40799"/>
          <a:lstStyle/>
          <a:p>
            <a:pPr algn="ctr" defTabSz="414511" eaLnBrk="1">
              <a:lnSpc>
                <a:spcPct val="95000"/>
              </a:lnSpc>
              <a:buClr>
                <a:srgbClr val="000000"/>
              </a:buClr>
              <a:buSzPct val="100000"/>
              <a:tabLst>
                <a:tab pos="656310" algn="l"/>
                <a:tab pos="1312615" algn="l"/>
                <a:tab pos="1968929" algn="l"/>
              </a:tabLst>
            </a:pPr>
            <a:r>
              <a:rPr lang="en-US" sz="1600">
                <a:solidFill>
                  <a:srgbClr val="000000"/>
                </a:solidFill>
                <a:latin typeface="Times New Roman" pitchFamily="18" charset="0"/>
                <a:ea typeface="Microsoft YaHei" charset="-122"/>
              </a:rPr>
              <a:t>Double Decoupling </a:t>
            </a:r>
          </a:p>
          <a:p>
            <a:pPr algn="ctr" defTabSz="414511" eaLnBrk="1">
              <a:lnSpc>
                <a:spcPct val="95000"/>
              </a:lnSpc>
              <a:buClr>
                <a:srgbClr val="000000"/>
              </a:buClr>
              <a:buSzPct val="100000"/>
              <a:tabLst>
                <a:tab pos="656310" algn="l"/>
                <a:tab pos="1312615" algn="l"/>
                <a:tab pos="1968929" algn="l"/>
              </a:tabLst>
            </a:pPr>
            <a:r>
              <a:rPr lang="en-US" sz="1600">
                <a:solidFill>
                  <a:srgbClr val="000000"/>
                </a:solidFill>
                <a:latin typeface="Times New Roman" pitchFamily="18" charset="0"/>
                <a:ea typeface="Microsoft YaHei" charset="-122"/>
              </a:rPr>
              <a:t>Method (DDM)</a:t>
            </a:r>
          </a:p>
        </p:txBody>
      </p:sp>
      <p:sp>
        <p:nvSpPr>
          <p:cNvPr id="7173" name="Text Box 5"/>
          <p:cNvSpPr txBox="1">
            <a:spLocks noChangeArrowheads="1"/>
          </p:cNvSpPr>
          <p:nvPr/>
        </p:nvSpPr>
        <p:spPr bwMode="auto">
          <a:xfrm>
            <a:off x="3055680" y="1032593"/>
            <a:ext cx="2050560" cy="639427"/>
          </a:xfrm>
          <a:prstGeom prst="rect">
            <a:avLst/>
          </a:prstGeom>
          <a:noFill/>
          <a:ln w="9525" cap="flat">
            <a:noFill/>
            <a:round/>
            <a:headEnd/>
            <a:tailEnd/>
          </a:ln>
          <a:effectLst/>
        </p:spPr>
        <p:txBody>
          <a:bodyPr wrap="none" lIns="81597" tIns="51081" rIns="81597" bIns="40799"/>
          <a:lstStyle/>
          <a:p>
            <a:pPr algn="ctr" defTabSz="414511" eaLnBrk="1">
              <a:lnSpc>
                <a:spcPct val="95000"/>
              </a:lnSpc>
              <a:buClr>
                <a:srgbClr val="000000"/>
              </a:buClr>
              <a:buSzPct val="100000"/>
              <a:tabLst>
                <a:tab pos="656310" algn="l"/>
                <a:tab pos="1312615" algn="l"/>
                <a:tab pos="1968929" algn="l"/>
              </a:tabLst>
            </a:pPr>
            <a:r>
              <a:rPr lang="en-US" sz="1600">
                <a:solidFill>
                  <a:srgbClr val="000000"/>
                </a:solidFill>
                <a:latin typeface="Times New Roman" pitchFamily="18" charset="0"/>
                <a:ea typeface="Microsoft YaHei" charset="-122"/>
              </a:rPr>
              <a:t>Relative Binding </a:t>
            </a:r>
          </a:p>
          <a:p>
            <a:pPr algn="ctr" defTabSz="414511" eaLnBrk="1">
              <a:lnSpc>
                <a:spcPct val="95000"/>
              </a:lnSpc>
              <a:buClr>
                <a:srgbClr val="000000"/>
              </a:buClr>
              <a:buSzPct val="100000"/>
              <a:tabLst>
                <a:tab pos="656310" algn="l"/>
                <a:tab pos="1312615" algn="l"/>
                <a:tab pos="1968929" algn="l"/>
              </a:tabLst>
            </a:pPr>
            <a:r>
              <a:rPr lang="en-US" sz="1600">
                <a:solidFill>
                  <a:srgbClr val="000000"/>
                </a:solidFill>
                <a:latin typeface="Times New Roman" pitchFamily="18" charset="0"/>
                <a:ea typeface="Microsoft YaHei" charset="-122"/>
              </a:rPr>
              <a:t>Free Energies (FEP)</a:t>
            </a:r>
          </a:p>
        </p:txBody>
      </p:sp>
      <p:sp>
        <p:nvSpPr>
          <p:cNvPr id="7174" name="Line 6"/>
          <p:cNvSpPr>
            <a:spLocks noChangeShapeType="1"/>
          </p:cNvSpPr>
          <p:nvPr/>
        </p:nvSpPr>
        <p:spPr bwMode="auto">
          <a:xfrm flipH="1" flipV="1">
            <a:off x="3987361" y="1709460"/>
            <a:ext cx="214560" cy="1265892"/>
          </a:xfrm>
          <a:prstGeom prst="line">
            <a:avLst/>
          </a:prstGeom>
          <a:noFill/>
          <a:ln w="9525" cap="flat">
            <a:solidFill>
              <a:srgbClr val="808080"/>
            </a:solidFill>
            <a:round/>
            <a:headEnd/>
            <a:tailEnd type="triangle" w="med" len="med"/>
          </a:ln>
          <a:effectLst/>
        </p:spPr>
        <p:txBody>
          <a:bodyPr lIns="82902" tIns="41451" rIns="82902" bIns="41451"/>
          <a:lstStyle/>
          <a:p>
            <a:pPr defTabSz="414511" eaLnBrk="1">
              <a:lnSpc>
                <a:spcPct val="93000"/>
              </a:lnSpc>
              <a:buClr>
                <a:srgbClr val="000000"/>
              </a:buClr>
              <a:buSzPct val="100000"/>
            </a:pPr>
            <a:endParaRPr lang="en-US" sz="1600">
              <a:solidFill>
                <a:srgbClr val="000000"/>
              </a:solidFill>
              <a:latin typeface="Arial" charset="0"/>
              <a:ea typeface="Microsoft YaHei" charset="-122"/>
            </a:endParaRPr>
          </a:p>
        </p:txBody>
      </p:sp>
      <p:sp>
        <p:nvSpPr>
          <p:cNvPr id="7175" name="Text Box 7"/>
          <p:cNvSpPr txBox="1">
            <a:spLocks noChangeArrowheads="1"/>
          </p:cNvSpPr>
          <p:nvPr/>
        </p:nvSpPr>
        <p:spPr bwMode="auto">
          <a:xfrm>
            <a:off x="6520320" y="2517384"/>
            <a:ext cx="2466720" cy="639427"/>
          </a:xfrm>
          <a:prstGeom prst="rect">
            <a:avLst/>
          </a:prstGeom>
          <a:noFill/>
          <a:ln w="9525" cap="flat">
            <a:noFill/>
            <a:round/>
            <a:headEnd/>
            <a:tailEnd/>
          </a:ln>
          <a:effectLst/>
        </p:spPr>
        <p:txBody>
          <a:bodyPr wrap="none" lIns="81597" tIns="51081" rIns="81597" bIns="40799"/>
          <a:lstStyle/>
          <a:p>
            <a:pPr algn="ctr" defTabSz="414511" eaLnBrk="1">
              <a:lnSpc>
                <a:spcPct val="95000"/>
              </a:lnSpc>
              <a:buClr>
                <a:srgbClr val="000000"/>
              </a:buClr>
              <a:buSzPct val="100000"/>
              <a:tabLst>
                <a:tab pos="656310" algn="l"/>
                <a:tab pos="1312615" algn="l"/>
                <a:tab pos="1968929" algn="l"/>
              </a:tabLst>
            </a:pPr>
            <a:r>
              <a:rPr lang="en-US" sz="1600">
                <a:solidFill>
                  <a:srgbClr val="000000"/>
                </a:solidFill>
                <a:latin typeface="Times New Roman" pitchFamily="18" charset="0"/>
                <a:ea typeface="Microsoft YaHei" charset="-122"/>
              </a:rPr>
              <a:t>Potential of Mean Force/</a:t>
            </a:r>
          </a:p>
          <a:p>
            <a:pPr algn="ctr" defTabSz="414511" eaLnBrk="1">
              <a:lnSpc>
                <a:spcPct val="95000"/>
              </a:lnSpc>
              <a:buClr>
                <a:srgbClr val="000000"/>
              </a:buClr>
              <a:buSzPct val="100000"/>
              <a:tabLst>
                <a:tab pos="656310" algn="l"/>
                <a:tab pos="1312615" algn="l"/>
                <a:tab pos="1968929" algn="l"/>
              </a:tabLst>
            </a:pPr>
            <a:r>
              <a:rPr lang="en-US" sz="1600">
                <a:solidFill>
                  <a:srgbClr val="000000"/>
                </a:solidFill>
                <a:latin typeface="Times New Roman" pitchFamily="18" charset="0"/>
                <a:ea typeface="Microsoft YaHei" charset="-122"/>
              </a:rPr>
              <a:t>Pathway Methods</a:t>
            </a:r>
          </a:p>
        </p:txBody>
      </p:sp>
      <p:sp>
        <p:nvSpPr>
          <p:cNvPr id="7176" name="Line 8"/>
          <p:cNvSpPr>
            <a:spLocks noChangeShapeType="1"/>
          </p:cNvSpPr>
          <p:nvPr/>
        </p:nvSpPr>
        <p:spPr bwMode="auto">
          <a:xfrm flipV="1">
            <a:off x="5142240" y="1906766"/>
            <a:ext cx="967680" cy="1242851"/>
          </a:xfrm>
          <a:prstGeom prst="line">
            <a:avLst/>
          </a:prstGeom>
          <a:noFill/>
          <a:ln w="9525" cap="flat">
            <a:solidFill>
              <a:srgbClr val="808080"/>
            </a:solidFill>
            <a:round/>
            <a:headEnd/>
            <a:tailEnd type="triangle" w="med" len="med"/>
          </a:ln>
          <a:effectLst/>
        </p:spPr>
        <p:txBody>
          <a:bodyPr lIns="82902" tIns="41451" rIns="82902" bIns="41451"/>
          <a:lstStyle/>
          <a:p>
            <a:pPr defTabSz="414511" eaLnBrk="1">
              <a:lnSpc>
                <a:spcPct val="93000"/>
              </a:lnSpc>
              <a:buClr>
                <a:srgbClr val="000000"/>
              </a:buClr>
              <a:buSzPct val="100000"/>
            </a:pPr>
            <a:endParaRPr lang="en-US" sz="1600">
              <a:solidFill>
                <a:srgbClr val="000000"/>
              </a:solidFill>
              <a:latin typeface="Arial" charset="0"/>
              <a:ea typeface="Microsoft YaHei" charset="-122"/>
            </a:endParaRPr>
          </a:p>
        </p:txBody>
      </p:sp>
      <p:sp>
        <p:nvSpPr>
          <p:cNvPr id="7177" name="Oval 9"/>
          <p:cNvSpPr>
            <a:spLocks noChangeArrowheads="1"/>
          </p:cNvSpPr>
          <p:nvPr/>
        </p:nvSpPr>
        <p:spPr bwMode="auto">
          <a:xfrm>
            <a:off x="2993761" y="3061762"/>
            <a:ext cx="2697120" cy="1447352"/>
          </a:xfrm>
          <a:prstGeom prst="ellipse">
            <a:avLst/>
          </a:prstGeom>
          <a:noFill/>
          <a:ln w="9525" cap="flat">
            <a:solidFill>
              <a:srgbClr val="808080"/>
            </a:solidFill>
            <a:round/>
            <a:headEnd/>
            <a:tailEnd/>
          </a:ln>
          <a:effectLst/>
        </p:spPr>
        <p:txBody>
          <a:bodyPr wrap="none" lIns="82902" tIns="41451" rIns="82902" bIns="41451" anchor="ctr"/>
          <a:lstStyle/>
          <a:p>
            <a:pPr defTabSz="414511" eaLnBrk="1">
              <a:lnSpc>
                <a:spcPct val="93000"/>
              </a:lnSpc>
              <a:buClr>
                <a:srgbClr val="000000"/>
              </a:buClr>
              <a:buSzPct val="100000"/>
            </a:pPr>
            <a:endParaRPr lang="en-US" sz="1600">
              <a:solidFill>
                <a:srgbClr val="000000"/>
              </a:solidFill>
              <a:latin typeface="Arial" charset="0"/>
              <a:ea typeface="Microsoft YaHei" charset="-122"/>
            </a:endParaRPr>
          </a:p>
        </p:txBody>
      </p:sp>
      <p:sp>
        <p:nvSpPr>
          <p:cNvPr id="7178" name="Text Box 10"/>
          <p:cNvSpPr txBox="1">
            <a:spLocks noChangeArrowheads="1"/>
          </p:cNvSpPr>
          <p:nvPr/>
        </p:nvSpPr>
        <p:spPr bwMode="auto">
          <a:xfrm>
            <a:off x="2361600" y="5656916"/>
            <a:ext cx="1441440" cy="364359"/>
          </a:xfrm>
          <a:prstGeom prst="rect">
            <a:avLst/>
          </a:prstGeom>
          <a:noFill/>
          <a:ln w="9525" cap="flat">
            <a:noFill/>
            <a:round/>
            <a:headEnd/>
            <a:tailEnd/>
          </a:ln>
          <a:effectLst/>
        </p:spPr>
        <p:txBody>
          <a:bodyPr lIns="81597" tIns="51081" rIns="81597" bIns="40799"/>
          <a:lstStyle/>
          <a:p>
            <a:pPr algn="ctr" defTabSz="414511" eaLnBrk="1">
              <a:lnSpc>
                <a:spcPct val="95000"/>
              </a:lnSpc>
              <a:buClr>
                <a:srgbClr val="000000"/>
              </a:buClr>
              <a:buSzPct val="100000"/>
              <a:tabLst>
                <a:tab pos="656310" algn="l"/>
                <a:tab pos="1312615" algn="l"/>
              </a:tabLst>
            </a:pPr>
            <a:r>
              <a:rPr lang="en-US" sz="1600">
                <a:solidFill>
                  <a:srgbClr val="000000"/>
                </a:solidFill>
                <a:latin typeface="Times New Roman" pitchFamily="18" charset="0"/>
                <a:ea typeface="Microsoft YaHei" charset="-122"/>
              </a:rPr>
              <a:t>MM/PBSA</a:t>
            </a:r>
          </a:p>
        </p:txBody>
      </p:sp>
      <p:sp>
        <p:nvSpPr>
          <p:cNvPr id="7179" name="Line 11"/>
          <p:cNvSpPr>
            <a:spLocks noChangeShapeType="1"/>
          </p:cNvSpPr>
          <p:nvPr/>
        </p:nvSpPr>
        <p:spPr bwMode="auto">
          <a:xfrm>
            <a:off x="5636160" y="3986338"/>
            <a:ext cx="1176480" cy="439247"/>
          </a:xfrm>
          <a:prstGeom prst="line">
            <a:avLst/>
          </a:prstGeom>
          <a:noFill/>
          <a:ln w="9525" cap="flat">
            <a:solidFill>
              <a:srgbClr val="808080"/>
            </a:solidFill>
            <a:round/>
            <a:headEnd/>
            <a:tailEnd type="triangle" w="med" len="med"/>
          </a:ln>
          <a:effectLst/>
        </p:spPr>
        <p:txBody>
          <a:bodyPr lIns="82902" tIns="41451" rIns="82902" bIns="41451"/>
          <a:lstStyle/>
          <a:p>
            <a:pPr defTabSz="414511" eaLnBrk="1">
              <a:lnSpc>
                <a:spcPct val="93000"/>
              </a:lnSpc>
              <a:buClr>
                <a:srgbClr val="000000"/>
              </a:buClr>
              <a:buSzPct val="100000"/>
            </a:pPr>
            <a:endParaRPr lang="en-US" sz="1600">
              <a:solidFill>
                <a:srgbClr val="000000"/>
              </a:solidFill>
              <a:latin typeface="Arial" charset="0"/>
              <a:ea typeface="Microsoft YaHei" charset="-122"/>
            </a:endParaRPr>
          </a:p>
        </p:txBody>
      </p:sp>
      <p:sp>
        <p:nvSpPr>
          <p:cNvPr id="7180" name="Text Box 12"/>
          <p:cNvSpPr txBox="1">
            <a:spLocks noChangeArrowheads="1"/>
          </p:cNvSpPr>
          <p:nvPr/>
        </p:nvSpPr>
        <p:spPr bwMode="auto">
          <a:xfrm>
            <a:off x="4271040" y="5795168"/>
            <a:ext cx="2162880" cy="364359"/>
          </a:xfrm>
          <a:prstGeom prst="rect">
            <a:avLst/>
          </a:prstGeom>
          <a:noFill/>
          <a:ln w="9525" cap="flat">
            <a:noFill/>
            <a:round/>
            <a:headEnd/>
            <a:tailEnd/>
          </a:ln>
          <a:effectLst/>
        </p:spPr>
        <p:txBody>
          <a:bodyPr wrap="none" lIns="81597" tIns="51081" rIns="81597" bIns="40799"/>
          <a:lstStyle/>
          <a:p>
            <a:pPr algn="ctr" defTabSz="414511" eaLnBrk="1">
              <a:lnSpc>
                <a:spcPct val="95000"/>
              </a:lnSpc>
              <a:buClr>
                <a:srgbClr val="000000"/>
              </a:buClr>
              <a:buSzPct val="100000"/>
              <a:tabLst>
                <a:tab pos="656310" algn="l"/>
                <a:tab pos="1312615" algn="l"/>
                <a:tab pos="1968929" algn="l"/>
              </a:tabLst>
            </a:pPr>
            <a:r>
              <a:rPr lang="en-US" sz="1600">
                <a:solidFill>
                  <a:srgbClr val="000000"/>
                </a:solidFill>
                <a:latin typeface="Times New Roman" pitchFamily="18" charset="0"/>
                <a:ea typeface="Microsoft YaHei" charset="-122"/>
              </a:rPr>
              <a:t>Mining Minima (M2)</a:t>
            </a:r>
          </a:p>
        </p:txBody>
      </p:sp>
      <p:sp>
        <p:nvSpPr>
          <p:cNvPr id="7181" name="Line 13"/>
          <p:cNvSpPr>
            <a:spLocks noChangeShapeType="1"/>
          </p:cNvSpPr>
          <p:nvPr/>
        </p:nvSpPr>
        <p:spPr bwMode="auto">
          <a:xfrm>
            <a:off x="4881600" y="4497593"/>
            <a:ext cx="416160" cy="1283174"/>
          </a:xfrm>
          <a:prstGeom prst="line">
            <a:avLst/>
          </a:prstGeom>
          <a:noFill/>
          <a:ln w="9525" cap="flat">
            <a:solidFill>
              <a:srgbClr val="808080"/>
            </a:solidFill>
            <a:round/>
            <a:headEnd/>
            <a:tailEnd type="triangle" w="med" len="med"/>
          </a:ln>
          <a:effectLst/>
        </p:spPr>
        <p:txBody>
          <a:bodyPr lIns="82902" tIns="41451" rIns="82902" bIns="41451"/>
          <a:lstStyle/>
          <a:p>
            <a:pPr defTabSz="414511" eaLnBrk="1">
              <a:lnSpc>
                <a:spcPct val="93000"/>
              </a:lnSpc>
              <a:buClr>
                <a:srgbClr val="000000"/>
              </a:buClr>
              <a:buSzPct val="100000"/>
            </a:pPr>
            <a:endParaRPr lang="en-US" sz="1600">
              <a:solidFill>
                <a:srgbClr val="000000"/>
              </a:solidFill>
              <a:latin typeface="Arial" charset="0"/>
              <a:ea typeface="Microsoft YaHei" charset="-122"/>
            </a:endParaRPr>
          </a:p>
        </p:txBody>
      </p:sp>
      <p:sp>
        <p:nvSpPr>
          <p:cNvPr id="7182" name="Line 14"/>
          <p:cNvSpPr>
            <a:spLocks noChangeShapeType="1"/>
          </p:cNvSpPr>
          <p:nvPr/>
        </p:nvSpPr>
        <p:spPr bwMode="auto">
          <a:xfrm flipH="1" flipV="1">
            <a:off x="1824481" y="2010456"/>
            <a:ext cx="1412640" cy="1227009"/>
          </a:xfrm>
          <a:prstGeom prst="line">
            <a:avLst/>
          </a:prstGeom>
          <a:noFill/>
          <a:ln w="9525" cap="flat">
            <a:solidFill>
              <a:srgbClr val="808080"/>
            </a:solidFill>
            <a:round/>
            <a:headEnd/>
            <a:tailEnd type="triangle" w="med" len="med"/>
          </a:ln>
          <a:effectLst/>
        </p:spPr>
        <p:txBody>
          <a:bodyPr lIns="82902" tIns="41451" rIns="82902" bIns="41451"/>
          <a:lstStyle/>
          <a:p>
            <a:pPr defTabSz="414511" eaLnBrk="1">
              <a:lnSpc>
                <a:spcPct val="93000"/>
              </a:lnSpc>
              <a:buClr>
                <a:srgbClr val="000000"/>
              </a:buClr>
              <a:buSzPct val="100000"/>
            </a:pPr>
            <a:endParaRPr lang="en-US" sz="1600">
              <a:solidFill>
                <a:srgbClr val="000000"/>
              </a:solidFill>
              <a:latin typeface="Arial" charset="0"/>
              <a:ea typeface="Microsoft YaHei" charset="-122"/>
            </a:endParaRPr>
          </a:p>
        </p:txBody>
      </p:sp>
      <p:sp>
        <p:nvSpPr>
          <p:cNvPr id="7183" name="Line 15"/>
          <p:cNvSpPr>
            <a:spLocks noChangeShapeType="1"/>
          </p:cNvSpPr>
          <p:nvPr/>
        </p:nvSpPr>
        <p:spPr bwMode="auto">
          <a:xfrm flipV="1">
            <a:off x="3039841" y="4513439"/>
            <a:ext cx="756000" cy="1124759"/>
          </a:xfrm>
          <a:prstGeom prst="line">
            <a:avLst/>
          </a:prstGeom>
          <a:noFill/>
          <a:ln w="9525" cap="flat">
            <a:solidFill>
              <a:srgbClr val="808080"/>
            </a:solidFill>
            <a:round/>
            <a:headEnd type="triangle" w="med" len="med"/>
            <a:tailEnd/>
          </a:ln>
          <a:effectLst/>
        </p:spPr>
        <p:txBody>
          <a:bodyPr lIns="82902" tIns="41451" rIns="82902" bIns="41451"/>
          <a:lstStyle/>
          <a:p>
            <a:pPr defTabSz="414511" eaLnBrk="1">
              <a:lnSpc>
                <a:spcPct val="93000"/>
              </a:lnSpc>
              <a:buClr>
                <a:srgbClr val="000000"/>
              </a:buClr>
              <a:buSzPct val="100000"/>
            </a:pPr>
            <a:endParaRPr lang="en-US" sz="1600">
              <a:solidFill>
                <a:srgbClr val="000000"/>
              </a:solidFill>
              <a:latin typeface="Arial" charset="0"/>
              <a:ea typeface="Microsoft YaHei" charset="-122"/>
            </a:endParaRPr>
          </a:p>
        </p:txBody>
      </p:sp>
      <p:sp>
        <p:nvSpPr>
          <p:cNvPr id="7184" name="Text Box 16"/>
          <p:cNvSpPr txBox="1">
            <a:spLocks noChangeArrowheads="1"/>
          </p:cNvSpPr>
          <p:nvPr/>
        </p:nvSpPr>
        <p:spPr bwMode="auto">
          <a:xfrm>
            <a:off x="345600" y="4981487"/>
            <a:ext cx="1994400" cy="364358"/>
          </a:xfrm>
          <a:prstGeom prst="rect">
            <a:avLst/>
          </a:prstGeom>
          <a:noFill/>
          <a:ln w="9525" cap="flat">
            <a:noFill/>
            <a:round/>
            <a:headEnd/>
            <a:tailEnd/>
          </a:ln>
          <a:effectLst/>
        </p:spPr>
        <p:txBody>
          <a:bodyPr wrap="none" lIns="81597" tIns="51081" rIns="81597" bIns="40799"/>
          <a:lstStyle/>
          <a:p>
            <a:pPr algn="ctr" defTabSz="414511" eaLnBrk="1">
              <a:lnSpc>
                <a:spcPct val="95000"/>
              </a:lnSpc>
              <a:buClr>
                <a:srgbClr val="000000"/>
              </a:buClr>
              <a:buSzPct val="100000"/>
              <a:tabLst>
                <a:tab pos="656310" algn="l"/>
                <a:tab pos="1312615" algn="l"/>
                <a:tab pos="1968929" algn="l"/>
              </a:tabLst>
            </a:pPr>
            <a:r>
              <a:rPr lang="en-US" sz="1600">
                <a:solidFill>
                  <a:srgbClr val="000000"/>
                </a:solidFill>
                <a:latin typeface="Times New Roman" pitchFamily="18" charset="0"/>
                <a:ea typeface="Microsoft YaHei" charset="-122"/>
              </a:rPr>
              <a:t>Exhaustive docking</a:t>
            </a:r>
          </a:p>
        </p:txBody>
      </p:sp>
      <p:sp>
        <p:nvSpPr>
          <p:cNvPr id="7185" name="Line 17"/>
          <p:cNvSpPr>
            <a:spLocks noChangeShapeType="1"/>
          </p:cNvSpPr>
          <p:nvPr/>
        </p:nvSpPr>
        <p:spPr bwMode="auto">
          <a:xfrm flipH="1">
            <a:off x="1591200" y="4100112"/>
            <a:ext cx="1503360" cy="861210"/>
          </a:xfrm>
          <a:prstGeom prst="line">
            <a:avLst/>
          </a:prstGeom>
          <a:noFill/>
          <a:ln w="9525" cap="flat">
            <a:solidFill>
              <a:srgbClr val="808080"/>
            </a:solidFill>
            <a:round/>
            <a:headEnd/>
            <a:tailEnd type="triangle" w="med" len="med"/>
          </a:ln>
          <a:effectLst/>
        </p:spPr>
        <p:txBody>
          <a:bodyPr lIns="82902" tIns="41451" rIns="82902" bIns="41451"/>
          <a:lstStyle/>
          <a:p>
            <a:pPr defTabSz="414511" eaLnBrk="1">
              <a:lnSpc>
                <a:spcPct val="93000"/>
              </a:lnSpc>
              <a:buClr>
                <a:srgbClr val="000000"/>
              </a:buClr>
              <a:buSzPct val="100000"/>
            </a:pPr>
            <a:endParaRPr lang="en-US" sz="1600">
              <a:solidFill>
                <a:srgbClr val="000000"/>
              </a:solidFill>
              <a:latin typeface="Arial" charset="0"/>
              <a:ea typeface="Microsoft YaHei" charset="-122"/>
            </a:endParaRPr>
          </a:p>
        </p:txBody>
      </p:sp>
      <p:sp>
        <p:nvSpPr>
          <p:cNvPr id="7186" name="Text Box 18"/>
          <p:cNvSpPr txBox="1">
            <a:spLocks noChangeArrowheads="1"/>
          </p:cNvSpPr>
          <p:nvPr/>
        </p:nvSpPr>
        <p:spPr bwMode="auto">
          <a:xfrm>
            <a:off x="266400" y="3930173"/>
            <a:ext cx="1974240" cy="364358"/>
          </a:xfrm>
          <a:prstGeom prst="rect">
            <a:avLst/>
          </a:prstGeom>
          <a:noFill/>
          <a:ln w="9525" cap="flat">
            <a:noFill/>
            <a:round/>
            <a:headEnd/>
            <a:tailEnd/>
          </a:ln>
          <a:effectLst/>
        </p:spPr>
        <p:txBody>
          <a:bodyPr wrap="none" lIns="81597" tIns="51081" rIns="81597" bIns="40799"/>
          <a:lstStyle/>
          <a:p>
            <a:pPr algn="ctr" defTabSz="414511" eaLnBrk="1">
              <a:lnSpc>
                <a:spcPct val="95000"/>
              </a:lnSpc>
              <a:buClr>
                <a:srgbClr val="000000"/>
              </a:buClr>
              <a:buSzPct val="100000"/>
              <a:tabLst>
                <a:tab pos="656310" algn="l"/>
                <a:tab pos="1312615" algn="l"/>
                <a:tab pos="1968929" algn="l"/>
              </a:tabLst>
            </a:pPr>
            <a:r>
              <a:rPr lang="en-US" sz="1600">
                <a:solidFill>
                  <a:srgbClr val="000000"/>
                </a:solidFill>
                <a:latin typeface="Times New Roman" pitchFamily="18" charset="0"/>
                <a:ea typeface="Microsoft YaHei" charset="-122"/>
              </a:rPr>
              <a:t>Docking &amp; Scoring</a:t>
            </a:r>
          </a:p>
        </p:txBody>
      </p:sp>
      <p:sp>
        <p:nvSpPr>
          <p:cNvPr id="7187" name="Text Box 19"/>
          <p:cNvSpPr txBox="1">
            <a:spLocks noChangeArrowheads="1"/>
          </p:cNvSpPr>
          <p:nvPr/>
        </p:nvSpPr>
        <p:spPr bwMode="auto">
          <a:xfrm>
            <a:off x="6736320" y="4363658"/>
            <a:ext cx="1992960" cy="675431"/>
          </a:xfrm>
          <a:prstGeom prst="rect">
            <a:avLst/>
          </a:prstGeom>
          <a:noFill/>
          <a:ln w="36720" cap="flat">
            <a:solidFill>
              <a:srgbClr val="800000"/>
            </a:solidFill>
            <a:round/>
            <a:headEnd/>
            <a:tailEnd/>
          </a:ln>
          <a:effectLst/>
        </p:spPr>
        <p:txBody>
          <a:bodyPr wrap="none" lIns="97917" tIns="67399" rIns="97917" bIns="57118"/>
          <a:lstStyle/>
          <a:p>
            <a:pPr algn="ctr" defTabSz="414511" eaLnBrk="1">
              <a:lnSpc>
                <a:spcPct val="95000"/>
              </a:lnSpc>
              <a:buClr>
                <a:srgbClr val="000000"/>
              </a:buClr>
              <a:buSzPct val="100000"/>
              <a:tabLst>
                <a:tab pos="656310" algn="l"/>
                <a:tab pos="1312615" algn="l"/>
                <a:tab pos="1968929" algn="l"/>
              </a:tabLst>
            </a:pPr>
            <a:r>
              <a:rPr lang="en-US" sz="1600">
                <a:solidFill>
                  <a:srgbClr val="000000"/>
                </a:solidFill>
                <a:latin typeface="Times New Roman" pitchFamily="18" charset="0"/>
                <a:ea typeface="Microsoft YaHei" charset="-122"/>
              </a:rPr>
              <a:t>BEDAM</a:t>
            </a:r>
          </a:p>
          <a:p>
            <a:pPr algn="ctr" defTabSz="414511" eaLnBrk="1">
              <a:lnSpc>
                <a:spcPct val="95000"/>
              </a:lnSpc>
              <a:buClr>
                <a:srgbClr val="000000"/>
              </a:buClr>
              <a:buSzPct val="100000"/>
              <a:tabLst>
                <a:tab pos="656310" algn="l"/>
                <a:tab pos="1312615" algn="l"/>
                <a:tab pos="1968929" algn="l"/>
              </a:tabLst>
            </a:pPr>
            <a:r>
              <a:rPr lang="en-US" sz="1600">
                <a:solidFill>
                  <a:srgbClr val="000000"/>
                </a:solidFill>
                <a:latin typeface="Times New Roman" pitchFamily="18" charset="0"/>
                <a:ea typeface="Microsoft YaHei" charset="-122"/>
              </a:rPr>
              <a:t>(Implicit solvation)</a:t>
            </a:r>
          </a:p>
        </p:txBody>
      </p:sp>
      <p:sp>
        <p:nvSpPr>
          <p:cNvPr id="7188" name="Line 20"/>
          <p:cNvSpPr>
            <a:spLocks noChangeShapeType="1"/>
          </p:cNvSpPr>
          <p:nvPr/>
        </p:nvSpPr>
        <p:spPr bwMode="auto">
          <a:xfrm flipV="1">
            <a:off x="5646240" y="2986879"/>
            <a:ext cx="1202400" cy="522775"/>
          </a:xfrm>
          <a:prstGeom prst="line">
            <a:avLst/>
          </a:prstGeom>
          <a:noFill/>
          <a:ln w="9525" cap="flat">
            <a:solidFill>
              <a:srgbClr val="808080"/>
            </a:solidFill>
            <a:round/>
            <a:headEnd/>
            <a:tailEnd type="triangle" w="med" len="med"/>
          </a:ln>
          <a:effectLst/>
        </p:spPr>
        <p:txBody>
          <a:bodyPr lIns="82902" tIns="41451" rIns="82902" bIns="41451"/>
          <a:lstStyle/>
          <a:p>
            <a:pPr defTabSz="414511" eaLnBrk="1">
              <a:lnSpc>
                <a:spcPct val="93000"/>
              </a:lnSpc>
              <a:buClr>
                <a:srgbClr val="000000"/>
              </a:buClr>
              <a:buSzPct val="100000"/>
            </a:pPr>
            <a:endParaRPr lang="en-US" sz="1600">
              <a:solidFill>
                <a:srgbClr val="000000"/>
              </a:solidFill>
              <a:latin typeface="Arial" charset="0"/>
              <a:ea typeface="Microsoft YaHei" charset="-122"/>
            </a:endParaRPr>
          </a:p>
        </p:txBody>
      </p:sp>
      <p:sp>
        <p:nvSpPr>
          <p:cNvPr id="7189" name="Line 21"/>
          <p:cNvSpPr>
            <a:spLocks noChangeShapeType="1"/>
          </p:cNvSpPr>
          <p:nvPr/>
        </p:nvSpPr>
        <p:spPr bwMode="auto">
          <a:xfrm flipH="1">
            <a:off x="1379520" y="3737193"/>
            <a:ext cx="1607040" cy="80648"/>
          </a:xfrm>
          <a:prstGeom prst="line">
            <a:avLst/>
          </a:prstGeom>
          <a:noFill/>
          <a:ln w="9525" cap="flat">
            <a:solidFill>
              <a:srgbClr val="808080"/>
            </a:solidFill>
            <a:round/>
            <a:headEnd/>
            <a:tailEnd type="triangle" w="med" len="med"/>
          </a:ln>
          <a:effectLst/>
        </p:spPr>
        <p:txBody>
          <a:bodyPr lIns="82902" tIns="41451" rIns="82902" bIns="41451"/>
          <a:lstStyle/>
          <a:p>
            <a:pPr defTabSz="414511" eaLnBrk="1">
              <a:lnSpc>
                <a:spcPct val="93000"/>
              </a:lnSpc>
              <a:buClr>
                <a:srgbClr val="000000"/>
              </a:buClr>
              <a:buSzPct val="100000"/>
            </a:pPr>
            <a:endParaRPr lang="en-US" sz="1600">
              <a:solidFill>
                <a:srgbClr val="000000"/>
              </a:solidFill>
              <a:latin typeface="Arial" charset="0"/>
              <a:ea typeface="Microsoft YaHei" charset="-122"/>
            </a:endParaRPr>
          </a:p>
        </p:txBody>
      </p:sp>
      <p:sp>
        <p:nvSpPr>
          <p:cNvPr id="7190" name="Text Box 22"/>
          <p:cNvSpPr txBox="1">
            <a:spLocks noChangeArrowheads="1"/>
          </p:cNvSpPr>
          <p:nvPr/>
        </p:nvSpPr>
        <p:spPr bwMode="auto">
          <a:xfrm>
            <a:off x="5944320" y="1437273"/>
            <a:ext cx="1261440" cy="364359"/>
          </a:xfrm>
          <a:prstGeom prst="rect">
            <a:avLst/>
          </a:prstGeom>
          <a:noFill/>
          <a:ln w="9525" cap="flat">
            <a:noFill/>
            <a:round/>
            <a:headEnd/>
            <a:tailEnd/>
          </a:ln>
          <a:effectLst/>
        </p:spPr>
        <p:txBody>
          <a:bodyPr wrap="none" lIns="81597" tIns="40799" rIns="81597" bIns="40799"/>
          <a:lstStyle/>
          <a:p>
            <a:pPr algn="ctr" defTabSz="414511" eaLnBrk="1">
              <a:lnSpc>
                <a:spcPct val="102000"/>
              </a:lnSpc>
              <a:buClr>
                <a:srgbClr val="000000"/>
              </a:buClr>
              <a:buSzPct val="100000"/>
              <a:tabLst>
                <a:tab pos="656310" algn="l"/>
              </a:tabLst>
            </a:pPr>
            <a:r>
              <a:rPr lang="en-US" sz="1600">
                <a:solidFill>
                  <a:srgbClr val="000000"/>
                </a:solidFill>
                <a:latin typeface="Symbol" pitchFamily="18" charset="2"/>
                <a:ea typeface="Microsoft YaHei" charset="-122"/>
              </a:rPr>
              <a:t>l</a:t>
            </a:r>
            <a:r>
              <a:rPr lang="en-US" sz="1600">
                <a:solidFill>
                  <a:srgbClr val="000000"/>
                </a:solidFill>
                <a:latin typeface="Times New Roman" pitchFamily="18" charset="0"/>
                <a:ea typeface="Microsoft YaHei" charset="-122"/>
              </a:rPr>
              <a:t>-dynamics</a:t>
            </a:r>
          </a:p>
        </p:txBody>
      </p:sp>
      <p:sp>
        <p:nvSpPr>
          <p:cNvPr id="7191" name="Text Box 23"/>
          <p:cNvSpPr txBox="1">
            <a:spLocks noChangeArrowheads="1"/>
          </p:cNvSpPr>
          <p:nvPr/>
        </p:nvSpPr>
        <p:spPr bwMode="auto">
          <a:xfrm>
            <a:off x="3250085" y="3976259"/>
            <a:ext cx="2738880" cy="285788"/>
          </a:xfrm>
          <a:prstGeom prst="rect">
            <a:avLst/>
          </a:prstGeom>
          <a:noFill/>
          <a:ln w="9525" cap="flat">
            <a:noFill/>
            <a:round/>
            <a:headEnd/>
            <a:tailEnd/>
          </a:ln>
          <a:effectLst/>
        </p:spPr>
        <p:txBody>
          <a:bodyPr lIns="81597" tIns="42431" rIns="81597" bIns="42431">
            <a:spAutoFit/>
          </a:bodyPr>
          <a:lstStyle/>
          <a:p>
            <a:pPr defTabSz="414511" eaLnBrk="1">
              <a:buClr>
                <a:srgbClr val="000000"/>
              </a:buClr>
              <a:buSzPct val="100000"/>
              <a:tabLst>
                <a:tab pos="656310" algn="l"/>
                <a:tab pos="1312615" algn="l"/>
                <a:tab pos="1968929" algn="l"/>
                <a:tab pos="2625237" algn="l"/>
              </a:tabLst>
            </a:pPr>
            <a:r>
              <a:rPr lang="en-US" sz="1300">
                <a:solidFill>
                  <a:srgbClr val="000000"/>
                </a:solidFill>
                <a:latin typeface="Times New Roman" pitchFamily="18" charset="0"/>
                <a:ea typeface="Microsoft YaHei" charset="-122"/>
              </a:rPr>
              <a:t>Statistical mechanics theory</a:t>
            </a:r>
          </a:p>
        </p:txBody>
      </p:sp>
      <p:sp>
        <p:nvSpPr>
          <p:cNvPr id="7192" name="WordArt 24"/>
          <p:cNvSpPr>
            <a:spLocks noChangeArrowheads="1" noChangeShapeType="1" noTextEdit="1"/>
          </p:cNvSpPr>
          <p:nvPr/>
        </p:nvSpPr>
        <p:spPr bwMode="auto">
          <a:xfrm rot="240000">
            <a:off x="2685600" y="2719006"/>
            <a:ext cx="3564000" cy="1657614"/>
          </a:xfrm>
          <a:prstGeom prst="rect">
            <a:avLst/>
          </a:prstGeom>
        </p:spPr>
        <p:txBody>
          <a:bodyPr spcFirstLastPara="1" wrap="none" lIns="82902" tIns="41451" rIns="82902" bIns="41451" fromWordArt="1">
            <a:prstTxWarp prst="textArchUp">
              <a:avLst>
                <a:gd name="adj" fmla="val 11104447"/>
              </a:avLst>
            </a:prstTxWarp>
          </a:bodyPr>
          <a:lstStyle/>
          <a:p>
            <a:pPr algn="ctr" defTabSz="414511" eaLnBrk="1">
              <a:lnSpc>
                <a:spcPct val="93000"/>
              </a:lnSpc>
              <a:buClr>
                <a:srgbClr val="000000"/>
              </a:buClr>
              <a:buSzPct val="100000"/>
            </a:pPr>
            <a:r>
              <a:rPr lang="en-US" sz="3300">
                <a:ln w="9360" cap="flat">
                  <a:solidFill>
                    <a:srgbClr val="000080"/>
                  </a:solidFill>
                  <a:miter lim="800000"/>
                  <a:headEnd/>
                  <a:tailEnd/>
                </a:ln>
                <a:solidFill>
                  <a:srgbClr val="CCFFFF"/>
                </a:solidFill>
                <a:latin typeface="Tahoma"/>
                <a:ea typeface="Tahoma"/>
                <a:cs typeface="Tahoma"/>
              </a:rPr>
              <a:t>A t o m i s t i c</a:t>
            </a:r>
          </a:p>
        </p:txBody>
      </p:sp>
      <p:sp>
        <p:nvSpPr>
          <p:cNvPr id="7193" name="WordArt 25"/>
          <p:cNvSpPr>
            <a:spLocks noChangeArrowheads="1" noChangeShapeType="1" noTextEdit="1"/>
          </p:cNvSpPr>
          <p:nvPr/>
        </p:nvSpPr>
        <p:spPr bwMode="auto">
          <a:xfrm rot="21240000">
            <a:off x="3078720" y="3852410"/>
            <a:ext cx="2852640" cy="813685"/>
          </a:xfrm>
          <a:prstGeom prst="rect">
            <a:avLst/>
          </a:prstGeom>
        </p:spPr>
        <p:txBody>
          <a:bodyPr spcFirstLastPara="1" wrap="none" lIns="82902" tIns="41451" rIns="82902" bIns="41451" fromWordArt="1">
            <a:prstTxWarp prst="textArchDown">
              <a:avLst>
                <a:gd name="adj" fmla="val 58694"/>
              </a:avLst>
            </a:prstTxWarp>
          </a:bodyPr>
          <a:lstStyle/>
          <a:p>
            <a:pPr algn="ctr" defTabSz="414511" eaLnBrk="1">
              <a:lnSpc>
                <a:spcPct val="93000"/>
              </a:lnSpc>
              <a:buClr>
                <a:srgbClr val="000000"/>
              </a:buClr>
              <a:buSzPct val="100000"/>
            </a:pPr>
            <a:r>
              <a:rPr lang="en-US" sz="3300">
                <a:ln w="9360" cap="flat">
                  <a:solidFill>
                    <a:srgbClr val="000080"/>
                  </a:solidFill>
                  <a:miter lim="800000"/>
                  <a:headEnd/>
                  <a:tailEnd/>
                </a:ln>
                <a:solidFill>
                  <a:srgbClr val="CCFFFF"/>
                </a:solidFill>
                <a:latin typeface="Tahoma"/>
                <a:ea typeface="Tahoma"/>
                <a:cs typeface="Tahoma"/>
              </a:rPr>
              <a:t>Implicit Solvation</a:t>
            </a:r>
          </a:p>
        </p:txBody>
      </p:sp>
      <p:sp>
        <p:nvSpPr>
          <p:cNvPr id="7194" name="Text Box 26"/>
          <p:cNvSpPr txBox="1">
            <a:spLocks noChangeArrowheads="1"/>
          </p:cNvSpPr>
          <p:nvPr/>
        </p:nvSpPr>
        <p:spPr bwMode="auto">
          <a:xfrm>
            <a:off x="6680165" y="5049170"/>
            <a:ext cx="2347200" cy="1008106"/>
          </a:xfrm>
          <a:prstGeom prst="rect">
            <a:avLst/>
          </a:prstGeom>
          <a:noFill/>
          <a:ln w="9525" cap="flat">
            <a:noFill/>
            <a:round/>
            <a:headEnd/>
            <a:tailEnd/>
          </a:ln>
          <a:effectLst/>
        </p:spPr>
        <p:txBody>
          <a:bodyPr lIns="81597" tIns="52224" rIns="81597" bIns="40799"/>
          <a:lstStyle/>
          <a:p>
            <a:pPr defTabSz="414511" eaLnBrk="1">
              <a:lnSpc>
                <a:spcPct val="95000"/>
              </a:lnSpc>
              <a:buClr>
                <a:srgbClr val="000000"/>
              </a:buClr>
              <a:buSzPct val="100000"/>
              <a:tabLst>
                <a:tab pos="656310" algn="l"/>
                <a:tab pos="1312615" algn="l"/>
                <a:tab pos="1968929" algn="l"/>
              </a:tabLst>
            </a:pPr>
            <a:r>
              <a:rPr lang="en-US" sz="1600" b="1">
                <a:solidFill>
                  <a:srgbClr val="000000"/>
                </a:solidFill>
                <a:latin typeface="Times New Roman" pitchFamily="18" charset="0"/>
                <a:ea typeface="Microsoft YaHei" charset="-122"/>
              </a:rPr>
              <a:t>B</a:t>
            </a:r>
            <a:r>
              <a:rPr lang="en-US" sz="1600">
                <a:solidFill>
                  <a:srgbClr val="000000"/>
                </a:solidFill>
                <a:latin typeface="Times New Roman" pitchFamily="18" charset="0"/>
                <a:ea typeface="Microsoft YaHei" charset="-122"/>
              </a:rPr>
              <a:t>inding </a:t>
            </a:r>
            <a:r>
              <a:rPr lang="en-US" sz="1600" b="1">
                <a:solidFill>
                  <a:srgbClr val="000000"/>
                </a:solidFill>
                <a:latin typeface="Times New Roman" pitchFamily="18" charset="0"/>
                <a:ea typeface="Microsoft YaHei" charset="-122"/>
              </a:rPr>
              <a:t>E</a:t>
            </a:r>
            <a:r>
              <a:rPr lang="en-US" sz="1600">
                <a:solidFill>
                  <a:srgbClr val="000000"/>
                </a:solidFill>
                <a:latin typeface="Times New Roman" pitchFamily="18" charset="0"/>
                <a:ea typeface="Microsoft YaHei" charset="-122"/>
              </a:rPr>
              <a:t>nergy </a:t>
            </a:r>
            <a:r>
              <a:rPr lang="en-US" sz="1600" b="1">
                <a:solidFill>
                  <a:srgbClr val="000000"/>
                </a:solidFill>
                <a:latin typeface="Times New Roman" pitchFamily="18" charset="0"/>
                <a:ea typeface="Microsoft YaHei" charset="-122"/>
              </a:rPr>
              <a:t>D</a:t>
            </a:r>
            <a:r>
              <a:rPr lang="en-US" sz="1600">
                <a:solidFill>
                  <a:srgbClr val="000000"/>
                </a:solidFill>
                <a:latin typeface="Times New Roman" pitchFamily="18" charset="0"/>
                <a:ea typeface="Microsoft YaHei" charset="-122"/>
              </a:rPr>
              <a:t>istribution </a:t>
            </a:r>
            <a:r>
              <a:rPr lang="en-US" sz="1600" b="1">
                <a:solidFill>
                  <a:srgbClr val="000000"/>
                </a:solidFill>
                <a:latin typeface="Times New Roman" pitchFamily="18" charset="0"/>
                <a:ea typeface="Microsoft YaHei" charset="-122"/>
              </a:rPr>
              <a:t>A</a:t>
            </a:r>
            <a:r>
              <a:rPr lang="en-US" sz="1600">
                <a:solidFill>
                  <a:srgbClr val="000000"/>
                </a:solidFill>
                <a:latin typeface="Times New Roman" pitchFamily="18" charset="0"/>
                <a:ea typeface="Microsoft YaHei" charset="-122"/>
              </a:rPr>
              <a:t>nalysis </a:t>
            </a:r>
            <a:r>
              <a:rPr lang="en-US" sz="1600" b="1">
                <a:solidFill>
                  <a:srgbClr val="000000"/>
                </a:solidFill>
                <a:latin typeface="Times New Roman" pitchFamily="18" charset="0"/>
                <a:ea typeface="Microsoft YaHei" charset="-122"/>
              </a:rPr>
              <a:t>M</a:t>
            </a:r>
            <a:r>
              <a:rPr lang="en-US" sz="1600">
                <a:solidFill>
                  <a:srgbClr val="000000"/>
                </a:solidFill>
                <a:latin typeface="Times New Roman" pitchFamily="18" charset="0"/>
                <a:ea typeface="Microsoft YaHei" charset="-122"/>
              </a:rPr>
              <a:t>ethod</a:t>
            </a:r>
          </a:p>
        </p:txBody>
      </p:sp>
    </p:spTree>
    <p:extLst>
      <p:ext uri="{BB962C8B-B14F-4D97-AF65-F5344CB8AC3E}">
        <p14:creationId xmlns:p14="http://schemas.microsoft.com/office/powerpoint/2010/main" val="273402946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228616"/>
            <a:ext cx="7772400" cy="487363"/>
          </a:xfrm>
          <a:noFill/>
          <a:extLst>
            <a:ext uri="{91240B29-F687-4f45-9708-019B960494DF}">
              <a14:hiddenLine xmlns:a14="http://schemas.microsoft.com/office/drawing/2010/main" w="9525">
                <a:solidFill>
                  <a:srgbClr val="000000"/>
                </a:solidFill>
                <a:round/>
                <a:headEnd/>
                <a:tailEnd/>
              </a14:hiddenLine>
            </a:ext>
          </a:extLst>
        </p:spPr>
        <p:txBody>
          <a:bodyPr lIns="89846" tIns="46722" rIns="89846" bIns="46722"/>
          <a:lstStyle/>
          <a:p>
            <a:pPr defTabSz="456441">
              <a:tabLst>
                <a:tab pos="0" algn="l"/>
                <a:tab pos="912885" algn="l"/>
                <a:tab pos="1825769" algn="l"/>
                <a:tab pos="2738654" algn="l"/>
                <a:tab pos="3651537" algn="l"/>
                <a:tab pos="4564423" algn="l"/>
                <a:tab pos="5477307" algn="l"/>
                <a:tab pos="6390188" algn="l"/>
                <a:tab pos="7303077" algn="l"/>
                <a:tab pos="8215960" algn="l"/>
                <a:tab pos="9128839" algn="l"/>
                <a:tab pos="10041729" algn="l"/>
              </a:tabLst>
            </a:pPr>
            <a:r>
              <a:rPr lang="en-US" sz="3200">
                <a:solidFill>
                  <a:srgbClr val="2300DC"/>
                </a:solidFill>
                <a:latin typeface="Times New Roman" pitchFamily="18" charset="0"/>
              </a:rPr>
              <a:t>Binding Free Energy Methods</a:t>
            </a:r>
          </a:p>
        </p:txBody>
      </p:sp>
      <p:sp>
        <p:nvSpPr>
          <p:cNvPr id="50179" name="Line 3"/>
          <p:cNvSpPr>
            <a:spLocks noChangeShapeType="1"/>
          </p:cNvSpPr>
          <p:nvPr/>
        </p:nvSpPr>
        <p:spPr bwMode="auto">
          <a:xfrm>
            <a:off x="457200" y="838200"/>
            <a:ext cx="8001000" cy="1588"/>
          </a:xfrm>
          <a:prstGeom prst="line">
            <a:avLst/>
          </a:prstGeom>
          <a:noFill/>
          <a:ln w="5472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281" tIns="45643" rIns="91281" bIns="45643"/>
          <a:lstStyle/>
          <a:p>
            <a:endParaRPr lang="en-US"/>
          </a:p>
        </p:txBody>
      </p:sp>
      <p:sp>
        <p:nvSpPr>
          <p:cNvPr id="50180" name="Text Box 4"/>
          <p:cNvSpPr txBox="1">
            <a:spLocks noChangeArrowheads="1"/>
          </p:cNvSpPr>
          <p:nvPr/>
        </p:nvSpPr>
        <p:spPr bwMode="auto">
          <a:xfrm>
            <a:off x="685800" y="2719388"/>
            <a:ext cx="3810000" cy="4016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46" tIns="46722" rIns="89846" bIns="46722">
            <a:spAutoFit/>
          </a:bodyPr>
          <a:lstStyle>
            <a:lvl1pPr marL="233363" indent="-233363" defTabSz="457200">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1pPr>
            <a:lvl2pPr marL="742950" indent="-285750" defTabSz="457200">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2pPr>
            <a:lvl3pPr marL="1143000" indent="-228600" defTabSz="457200">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3pPr>
            <a:lvl4pPr marL="1600200" indent="-228600" defTabSz="457200">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4pPr>
            <a:lvl5pPr marL="2057400" indent="-228600" defTabSz="457200">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9pPr>
          </a:lstStyle>
          <a:p>
            <a:pPr eaLnBrk="1" hangingPunct="1">
              <a:buClr>
                <a:srgbClr val="000000"/>
              </a:buClr>
              <a:buSzPct val="100000"/>
              <a:buFont typeface="Times New Roman" pitchFamily="18" charset="0"/>
              <a:buNone/>
            </a:pPr>
            <a:r>
              <a:rPr lang="en-US" sz="2000" u="sng">
                <a:solidFill>
                  <a:srgbClr val="000000"/>
                </a:solidFill>
                <a:latin typeface="Times New Roman" pitchFamily="18" charset="0"/>
              </a:rPr>
              <a:t>Free Energy Perturbation (FEP/TI)</a:t>
            </a:r>
          </a:p>
        </p:txBody>
      </p:sp>
      <p:sp>
        <p:nvSpPr>
          <p:cNvPr id="50181" name="Text Box 5"/>
          <p:cNvSpPr txBox="1">
            <a:spLocks noChangeArrowheads="1"/>
          </p:cNvSpPr>
          <p:nvPr/>
        </p:nvSpPr>
        <p:spPr bwMode="auto">
          <a:xfrm>
            <a:off x="5029200" y="2719388"/>
            <a:ext cx="3048000" cy="4016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46" tIns="46722" rIns="89846" bIns="46722">
            <a:spAutoFit/>
          </a:bodyPr>
          <a:lstStyle>
            <a:lvl1pPr marL="233363" indent="-233363" defTabSz="457200">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1pPr>
            <a:lvl2pPr marL="742950" indent="-285750" defTabSz="457200">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2pPr>
            <a:lvl3pPr marL="1143000" indent="-228600" defTabSz="457200">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3pPr>
            <a:lvl4pPr marL="1600200" indent="-228600" defTabSz="457200">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4pPr>
            <a:lvl5pPr marL="2057400" indent="-228600" defTabSz="457200">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9pPr>
          </a:lstStyle>
          <a:p>
            <a:pPr eaLnBrk="1" hangingPunct="1">
              <a:buClr>
                <a:srgbClr val="000000"/>
              </a:buClr>
              <a:buSzPct val="100000"/>
              <a:buFont typeface="Times New Roman" pitchFamily="18" charset="0"/>
              <a:buNone/>
            </a:pPr>
            <a:r>
              <a:rPr lang="en-US" sz="2000" u="sng">
                <a:solidFill>
                  <a:srgbClr val="000000"/>
                </a:solidFill>
                <a:latin typeface="Times New Roman" pitchFamily="18" charset="0"/>
              </a:rPr>
              <a:t>Double Decoupling (DDM) </a:t>
            </a:r>
          </a:p>
        </p:txBody>
      </p:sp>
      <p:sp>
        <p:nvSpPr>
          <p:cNvPr id="50182" name="Text Box 6"/>
          <p:cNvSpPr txBox="1">
            <a:spLocks noChangeArrowheads="1"/>
          </p:cNvSpPr>
          <p:nvPr/>
        </p:nvSpPr>
        <p:spPr bwMode="auto">
          <a:xfrm>
            <a:off x="762000" y="3100388"/>
            <a:ext cx="3886200" cy="6529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46" tIns="46722" rIns="89846" bIns="46722">
            <a:spAutoFit/>
          </a:bodyPr>
          <a:lstStyle>
            <a:lvl1pPr marL="233363" indent="-233363" defTabSz="457200">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1pPr>
            <a:lvl2pPr marL="742950" indent="-285750" defTabSz="457200">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2pPr>
            <a:lvl3pPr marL="1143000" indent="-228600" defTabSz="457200">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3pPr>
            <a:lvl4pPr marL="1600200" indent="-228600" defTabSz="457200">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4pPr>
            <a:lvl5pPr marL="2057400" indent="-228600" defTabSz="457200">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9pPr>
          </a:lstStyle>
          <a:p>
            <a:pPr eaLnBrk="1" hangingPunct="1">
              <a:buClr>
                <a:srgbClr val="000000"/>
              </a:buClr>
              <a:buSzPct val="100000"/>
              <a:buFont typeface="Times New Roman" pitchFamily="18" charset="0"/>
              <a:buNone/>
            </a:pPr>
            <a:r>
              <a:rPr lang="en-US" sz="1800">
                <a:solidFill>
                  <a:srgbClr val="000000"/>
                </a:solidFill>
                <a:latin typeface="Times New Roman" pitchFamily="18" charset="0"/>
              </a:rPr>
              <a:t>Jorgensen, Kollman, McCammon (1980’s – present)</a:t>
            </a:r>
          </a:p>
        </p:txBody>
      </p:sp>
      <p:sp>
        <p:nvSpPr>
          <p:cNvPr id="50183" name="Text Box 7"/>
          <p:cNvSpPr txBox="1">
            <a:spLocks noChangeArrowheads="1"/>
          </p:cNvSpPr>
          <p:nvPr/>
        </p:nvSpPr>
        <p:spPr bwMode="auto">
          <a:xfrm>
            <a:off x="5181600" y="3100388"/>
            <a:ext cx="30480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46" tIns="46722" rIns="89846" bIns="46722">
            <a:spAutoFit/>
          </a:bodyPr>
          <a:lstStyle>
            <a:lvl1pPr marL="233363" indent="-233363" defTabSz="457200">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1pPr>
            <a:lvl2pPr marL="742950" indent="-285750" defTabSz="457200">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2pPr>
            <a:lvl3pPr marL="1143000" indent="-228600" defTabSz="457200">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3pPr>
            <a:lvl4pPr marL="1600200" indent="-228600" defTabSz="457200">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4pPr>
            <a:lvl5pPr marL="2057400" indent="-228600" defTabSz="457200">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9pPr>
          </a:lstStyle>
          <a:p>
            <a:pPr eaLnBrk="1" hangingPunct="1">
              <a:buClr>
                <a:srgbClr val="000000"/>
              </a:buClr>
              <a:buSzPct val="100000"/>
              <a:buFont typeface="Times New Roman" pitchFamily="18" charset="0"/>
              <a:buNone/>
            </a:pPr>
            <a:r>
              <a:rPr lang="en-US" sz="1800" dirty="0">
                <a:solidFill>
                  <a:srgbClr val="000000"/>
                </a:solidFill>
                <a:latin typeface="Times New Roman" pitchFamily="18" charset="0"/>
              </a:rPr>
              <a:t>Jorgensen, Gilson, Roux, . . . (2000’s – to present)</a:t>
            </a:r>
          </a:p>
        </p:txBody>
      </p:sp>
      <p:pic>
        <p:nvPicPr>
          <p:cNvPr id="50184" name="Picture 8" descr="ddm"/>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104063" y="3778250"/>
            <a:ext cx="1765300" cy="2438400"/>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5" name="Text Box 9"/>
          <p:cNvSpPr txBox="1">
            <a:spLocks noChangeArrowheads="1"/>
          </p:cNvSpPr>
          <p:nvPr/>
        </p:nvSpPr>
        <p:spPr bwMode="auto">
          <a:xfrm>
            <a:off x="1560513" y="3795718"/>
            <a:ext cx="5797550" cy="2895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46" tIns="46722" rIns="89846" bIns="46722">
            <a:spAutoFit/>
          </a:bodyPr>
          <a:lstStyle>
            <a:lvl1pPr marL="233363" indent="-233363" defTabSz="457200">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1pPr>
            <a:lvl2pPr marL="742950" indent="-285750" defTabSz="457200">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2pPr>
            <a:lvl3pPr marL="1143000" indent="-228600" defTabSz="457200">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3pPr>
            <a:lvl4pPr marL="1600200" indent="-228600" defTabSz="457200">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4pPr>
            <a:lvl5pPr marL="2057400" indent="-228600" defTabSz="457200">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9pPr>
          </a:lstStyle>
          <a:p>
            <a:pPr eaLnBrk="1" hangingPunct="1">
              <a:buClr>
                <a:srgbClr val="000000"/>
              </a:buClr>
              <a:buSzPct val="100000"/>
              <a:buFont typeface="Times New Roman" pitchFamily="18" charset="0"/>
              <a:buNone/>
            </a:pPr>
            <a:r>
              <a:rPr lang="en-US" sz="1800">
                <a:solidFill>
                  <a:srgbClr val="FF0000"/>
                </a:solidFill>
                <a:latin typeface="Times New Roman" pitchFamily="18" charset="0"/>
              </a:rPr>
              <a:t>:</a:t>
            </a:r>
          </a:p>
          <a:p>
            <a:pPr algn="ctr" eaLnBrk="1" hangingPunct="1">
              <a:buClr>
                <a:srgbClr val="000000"/>
              </a:buClr>
              <a:buSzPct val="100000"/>
              <a:buFont typeface="Times New Roman" pitchFamily="18" charset="0"/>
              <a:buNone/>
            </a:pPr>
            <a:r>
              <a:rPr lang="en-US">
                <a:solidFill>
                  <a:srgbClr val="FF0000"/>
                </a:solidFill>
                <a:latin typeface="Times New Roman" pitchFamily="18" charset="0"/>
              </a:rPr>
              <a:t>Challenges:</a:t>
            </a:r>
          </a:p>
          <a:p>
            <a:pPr algn="ctr" eaLnBrk="1" hangingPunct="1">
              <a:buClr>
                <a:srgbClr val="000000"/>
              </a:buClr>
              <a:buSzPct val="100000"/>
              <a:buFont typeface="Times New Roman" pitchFamily="18" charset="0"/>
              <a:buChar char="•"/>
            </a:pPr>
            <a:r>
              <a:rPr lang="en-US">
                <a:solidFill>
                  <a:srgbClr val="000000"/>
                </a:solidFill>
                <a:latin typeface="Times New Roman" pitchFamily="18" charset="0"/>
              </a:rPr>
              <a:t>Dissimilar ligand sets</a:t>
            </a:r>
          </a:p>
          <a:p>
            <a:pPr algn="ctr" eaLnBrk="1" hangingPunct="1">
              <a:buClr>
                <a:srgbClr val="000000"/>
              </a:buClr>
              <a:buSzPct val="100000"/>
              <a:buFont typeface="Times New Roman" pitchFamily="18" charset="0"/>
              <a:buChar char="•"/>
            </a:pPr>
            <a:r>
              <a:rPr lang="en-US">
                <a:solidFill>
                  <a:srgbClr val="000000"/>
                </a:solidFill>
                <a:latin typeface="Times New Roman" pitchFamily="18" charset="0"/>
              </a:rPr>
              <a:t>Numerical instability</a:t>
            </a:r>
          </a:p>
          <a:p>
            <a:pPr algn="ctr" eaLnBrk="1" hangingPunct="1">
              <a:buClr>
                <a:srgbClr val="000000"/>
              </a:buClr>
              <a:buSzPct val="100000"/>
              <a:buFont typeface="Times New Roman" pitchFamily="18" charset="0"/>
              <a:buChar char="•"/>
            </a:pPr>
            <a:r>
              <a:rPr lang="en-US">
                <a:solidFill>
                  <a:srgbClr val="000000"/>
                </a:solidFill>
                <a:latin typeface="Times New Roman" pitchFamily="18" charset="0"/>
              </a:rPr>
              <a:t>Dependence on starting conformations</a:t>
            </a:r>
          </a:p>
          <a:p>
            <a:pPr algn="ctr" eaLnBrk="1" hangingPunct="1">
              <a:buClr>
                <a:srgbClr val="000000"/>
              </a:buClr>
              <a:buSzPct val="100000"/>
              <a:buFont typeface="Times New Roman" pitchFamily="18" charset="0"/>
              <a:buChar char="•"/>
            </a:pPr>
            <a:r>
              <a:rPr lang="en-US">
                <a:solidFill>
                  <a:srgbClr val="000000"/>
                </a:solidFill>
                <a:latin typeface="Times New Roman" pitchFamily="18" charset="0"/>
              </a:rPr>
              <a:t>Multiple bound poses </a:t>
            </a:r>
          </a:p>
          <a:p>
            <a:pPr algn="ctr" eaLnBrk="1" hangingPunct="1">
              <a:buClr>
                <a:srgbClr val="000000"/>
              </a:buClr>
              <a:buSzPct val="100000"/>
              <a:buFont typeface="Times New Roman" pitchFamily="18" charset="0"/>
              <a:buChar char="•"/>
            </a:pPr>
            <a:r>
              <a:rPr lang="en-US">
                <a:solidFill>
                  <a:srgbClr val="000000"/>
                </a:solidFill>
                <a:latin typeface="Times New Roman" pitchFamily="18" charset="0"/>
              </a:rPr>
              <a:t>Slow convergence</a:t>
            </a:r>
          </a:p>
          <a:p>
            <a:pPr eaLnBrk="1" hangingPunct="1">
              <a:buClr>
                <a:srgbClr val="000000"/>
              </a:buClr>
              <a:buSzPct val="100000"/>
              <a:buFont typeface="Times New Roman" pitchFamily="18" charset="0"/>
              <a:buChar char="•"/>
            </a:pPr>
            <a:endParaRPr lang="en-US" sz="2000">
              <a:solidFill>
                <a:srgbClr val="000000"/>
              </a:solidFill>
              <a:latin typeface="Times New Roman" pitchFamily="18" charset="0"/>
            </a:endParaRPr>
          </a:p>
        </p:txBody>
      </p:sp>
      <p:sp>
        <p:nvSpPr>
          <p:cNvPr id="50186" name="Text Box 10"/>
          <p:cNvSpPr txBox="1">
            <a:spLocks noChangeArrowheads="1"/>
          </p:cNvSpPr>
          <p:nvPr/>
        </p:nvSpPr>
        <p:spPr bwMode="auto">
          <a:xfrm>
            <a:off x="1323991" y="990605"/>
            <a:ext cx="8035925" cy="15716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46" tIns="46722" rIns="89846" bIns="46722">
            <a:spAutoFit/>
          </a:bodyPr>
          <a:lstStyle>
            <a:lvl1pPr marL="233363" indent="-233363" defTabSz="457200">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1pPr>
            <a:lvl2pPr marL="742950" indent="-285750" defTabSz="457200">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2pPr>
            <a:lvl3pPr marL="1143000" indent="-228600" defTabSz="457200">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3pPr>
            <a:lvl4pPr marL="1600200" indent="-228600" defTabSz="457200">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4pPr>
            <a:lvl5pPr marL="2057400" indent="-228600" defTabSz="457200">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imes" pitchFamily="18" charset="0"/>
              </a:defRPr>
            </a:lvl9pPr>
          </a:lstStyle>
          <a:p>
            <a:pPr eaLnBrk="1" hangingPunct="1">
              <a:buClr>
                <a:srgbClr val="000000"/>
              </a:buClr>
              <a:buSzPct val="100000"/>
              <a:buFont typeface="Times New Roman" pitchFamily="18" charset="0"/>
              <a:buNone/>
            </a:pPr>
            <a:r>
              <a:rPr lang="en-US">
                <a:solidFill>
                  <a:srgbClr val="FF0000"/>
                </a:solidFill>
                <a:latin typeface="Times New Roman" pitchFamily="18" charset="0"/>
              </a:rPr>
              <a:t>	Statistical mechanics based, in principle account for:</a:t>
            </a:r>
          </a:p>
          <a:p>
            <a:pPr lvl="2" eaLnBrk="1" hangingPunct="1">
              <a:buClr>
                <a:srgbClr val="000000"/>
              </a:buClr>
              <a:buSzPct val="100000"/>
              <a:buFont typeface="Times New Roman" pitchFamily="18" charset="0"/>
              <a:buChar char="•"/>
            </a:pPr>
            <a:r>
              <a:rPr lang="en-US">
                <a:latin typeface="Times New Roman" pitchFamily="18" charset="0"/>
              </a:rPr>
              <a:t>Total binding free energy</a:t>
            </a:r>
          </a:p>
          <a:p>
            <a:pPr lvl="2" eaLnBrk="1" hangingPunct="1">
              <a:buClr>
                <a:srgbClr val="000000"/>
              </a:buClr>
              <a:buSzPct val="100000"/>
              <a:buFont typeface="Times New Roman" pitchFamily="18" charset="0"/>
              <a:buChar char="•"/>
            </a:pPr>
            <a:r>
              <a:rPr lang="en-US">
                <a:latin typeface="Times New Roman" pitchFamily="18" charset="0"/>
              </a:rPr>
              <a:t>Entropic costs</a:t>
            </a:r>
          </a:p>
          <a:p>
            <a:pPr lvl="2" eaLnBrk="1" hangingPunct="1">
              <a:buClr>
                <a:srgbClr val="000000"/>
              </a:buClr>
              <a:buSzPct val="100000"/>
              <a:buFont typeface="Times New Roman" pitchFamily="18" charset="0"/>
              <a:buChar char="•"/>
            </a:pPr>
            <a:r>
              <a:rPr lang="en-US">
                <a:latin typeface="Times New Roman" pitchFamily="18" charset="0"/>
              </a:rPr>
              <a:t>Ligand/receptor reorganization</a:t>
            </a:r>
          </a:p>
        </p:txBody>
      </p:sp>
      <p:grpSp>
        <p:nvGrpSpPr>
          <p:cNvPr id="50187" name="Group 11"/>
          <p:cNvGrpSpPr>
            <a:grpSpLocks/>
          </p:cNvGrpSpPr>
          <p:nvPr/>
        </p:nvGrpSpPr>
        <p:grpSpPr bwMode="auto">
          <a:xfrm>
            <a:off x="568325" y="3705225"/>
            <a:ext cx="958850" cy="2946400"/>
            <a:chOff x="358" y="2334"/>
            <a:chExt cx="604" cy="1856"/>
          </a:xfrm>
        </p:grpSpPr>
        <p:pic>
          <p:nvPicPr>
            <p:cNvPr id="50188" name="Picture 12" desc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 y="2334"/>
              <a:ext cx="604" cy="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9" name="Rectangle 13"/>
            <p:cNvSpPr>
              <a:spLocks noChangeArrowheads="1"/>
            </p:cNvSpPr>
            <p:nvPr/>
          </p:nvSpPr>
          <p:spPr bwMode="auto">
            <a:xfrm>
              <a:off x="636" y="3186"/>
              <a:ext cx="114" cy="1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425330813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19116" y="60341"/>
            <a:ext cx="8228013" cy="1076325"/>
          </a:xfrm>
        </p:spPr>
        <p:txBody>
          <a:bodyPr/>
          <a:lstStyle/>
          <a:p>
            <a:pPr eaLnBrk="1" hangingPunct="1">
              <a:tabLst>
                <a:tab pos="0" algn="l"/>
                <a:tab pos="456441" algn="l"/>
                <a:tab pos="912885" algn="l"/>
                <a:tab pos="1369328" algn="l"/>
                <a:tab pos="1825769" algn="l"/>
                <a:tab pos="2282213" algn="l"/>
                <a:tab pos="2738654" algn="l"/>
                <a:tab pos="3195088" algn="l"/>
                <a:tab pos="3651537" algn="l"/>
                <a:tab pos="4107979" algn="l"/>
                <a:tab pos="4564423" algn="l"/>
                <a:tab pos="5020864" algn="l"/>
                <a:tab pos="5477307" algn="l"/>
                <a:tab pos="5933747" algn="l"/>
                <a:tab pos="6390188" algn="l"/>
                <a:tab pos="6846632" algn="l"/>
                <a:tab pos="7303077" algn="l"/>
                <a:tab pos="7759519" algn="l"/>
                <a:tab pos="8215960" algn="l"/>
                <a:tab pos="8672405" algn="l"/>
                <a:tab pos="9128839" algn="l"/>
              </a:tabLst>
              <a:defRPr/>
            </a:pPr>
            <a:r>
              <a:rPr lang="en-US" sz="3200">
                <a:solidFill>
                  <a:srgbClr val="2300DC"/>
                </a:solidFill>
                <a:latin typeface="Times New Roman" charset="0"/>
              </a:rPr>
              <a:t> Free Energy of Binding =</a:t>
            </a:r>
            <a:br>
              <a:rPr lang="en-US" sz="3200">
                <a:solidFill>
                  <a:srgbClr val="2300DC"/>
                </a:solidFill>
                <a:latin typeface="Times New Roman" charset="0"/>
              </a:rPr>
            </a:br>
            <a:r>
              <a:rPr lang="en-US" sz="3200">
                <a:solidFill>
                  <a:srgbClr val="2300DC"/>
                </a:solidFill>
                <a:latin typeface="Times New Roman" charset="0"/>
              </a:rPr>
              <a:t>Reorganization + Interaction</a:t>
            </a:r>
          </a:p>
        </p:txBody>
      </p:sp>
      <p:sp>
        <p:nvSpPr>
          <p:cNvPr id="9218" name="Text Box 2"/>
          <p:cNvSpPr txBox="1">
            <a:spLocks noChangeArrowheads="1"/>
          </p:cNvSpPr>
          <p:nvPr/>
        </p:nvSpPr>
        <p:spPr bwMode="auto">
          <a:xfrm>
            <a:off x="352441" y="835025"/>
            <a:ext cx="65055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281" tIns="45643" rIns="91281" bIns="45643" anchor="ctr"/>
          <a:lstStyle/>
          <a:p>
            <a:pPr defTabSz="456441" eaLnBrk="1" hangingPunct="1">
              <a:buClr>
                <a:srgbClr val="000000"/>
              </a:buClr>
              <a:buSzPct val="100000"/>
              <a:defRPr/>
            </a:pPr>
            <a:endParaRPr lang="en-US" sz="1800">
              <a:solidFill>
                <a:srgbClr val="FFFFFF"/>
              </a:solidFill>
              <a:latin typeface="Arial" charset="0"/>
              <a:ea typeface="ＭＳ Ｐゴシック" charset="0"/>
              <a:cs typeface="DejaVu Sans" charset="0"/>
            </a:endParaRPr>
          </a:p>
        </p:txBody>
      </p:sp>
      <p:graphicFrame>
        <p:nvGraphicFramePr>
          <p:cNvPr id="15363" name="Object 3"/>
          <p:cNvGraphicFramePr>
            <a:graphicFrameLocks noChangeAspect="1"/>
          </p:cNvGraphicFramePr>
          <p:nvPr/>
        </p:nvGraphicFramePr>
        <p:xfrm>
          <a:off x="2671763" y="5700715"/>
          <a:ext cx="2860675" cy="466725"/>
        </p:xfrm>
        <a:graphic>
          <a:graphicData uri="http://schemas.openxmlformats.org/presentationml/2006/ole">
            <mc:AlternateContent xmlns:mc="http://schemas.openxmlformats.org/markup-compatibility/2006">
              <mc:Choice xmlns:v="urn:schemas-microsoft-com:vml" Requires="v">
                <p:oleObj spid="_x0000_s392031" r:id="rId4" imgW="2844800" imgH="482600" progId="">
                  <p:embed/>
                </p:oleObj>
              </mc:Choice>
              <mc:Fallback>
                <p:oleObj r:id="rId4" imgW="2844800" imgH="4826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763" y="5700715"/>
                        <a:ext cx="2860675" cy="466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922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9201" y="2232025"/>
            <a:ext cx="1023938" cy="311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2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5238" y="1309704"/>
            <a:ext cx="549275" cy="649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2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9963" y="1798640"/>
            <a:ext cx="649287" cy="549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23"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6929" y="1358903"/>
            <a:ext cx="1023937" cy="311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24"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17717" y="1733550"/>
            <a:ext cx="311150" cy="1023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25"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68400" y="3378201"/>
            <a:ext cx="1947863" cy="1804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26"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14525" y="4051300"/>
            <a:ext cx="549275" cy="649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27"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40413" y="4065604"/>
            <a:ext cx="549275" cy="649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28" name="Freeform 12"/>
          <p:cNvSpPr>
            <a:spLocks noChangeArrowheads="1"/>
          </p:cNvSpPr>
          <p:nvPr/>
        </p:nvSpPr>
        <p:spPr bwMode="auto">
          <a:xfrm>
            <a:off x="5805504" y="3879850"/>
            <a:ext cx="750887" cy="979488"/>
          </a:xfrm>
          <a:custGeom>
            <a:avLst/>
            <a:gdLst>
              <a:gd name="T0" fmla="*/ 76 w 2088"/>
              <a:gd name="T1" fmla="*/ 1277 h 2722"/>
              <a:gd name="T2" fmla="*/ 124 w 2088"/>
              <a:gd name="T3" fmla="*/ 496 h 2722"/>
              <a:gd name="T4" fmla="*/ 619 w 2088"/>
              <a:gd name="T5" fmla="*/ 216 h 2722"/>
              <a:gd name="T6" fmla="*/ 1009 w 2088"/>
              <a:gd name="T7" fmla="*/ 826 h 2722"/>
              <a:gd name="T8" fmla="*/ 1656 w 2088"/>
              <a:gd name="T9" fmla="*/ 395 h 2722"/>
              <a:gd name="T10" fmla="*/ 1635 w 2088"/>
              <a:gd name="T11" fmla="*/ 1207 h 2722"/>
              <a:gd name="T12" fmla="*/ 1549 w 2088"/>
              <a:gd name="T13" fmla="*/ 1970 h 2722"/>
              <a:gd name="T14" fmla="*/ 1246 w 2088"/>
              <a:gd name="T15" fmla="*/ 2656 h 2722"/>
              <a:gd name="T16" fmla="*/ 599 w 2088"/>
              <a:gd name="T17" fmla="*/ 2707 h 2722"/>
              <a:gd name="T18" fmla="*/ 167 w 2088"/>
              <a:gd name="T19" fmla="*/ 2123 h 2722"/>
              <a:gd name="T20" fmla="*/ 76 w 2088"/>
              <a:gd name="T21" fmla="*/ 1277 h 2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8" h="2722">
                <a:moveTo>
                  <a:pt x="76" y="1277"/>
                </a:moveTo>
                <a:cubicBezTo>
                  <a:pt x="152" y="1048"/>
                  <a:pt x="128" y="771"/>
                  <a:pt x="124" y="496"/>
                </a:cubicBezTo>
                <a:cubicBezTo>
                  <a:pt x="118" y="162"/>
                  <a:pt x="486" y="0"/>
                  <a:pt x="619" y="216"/>
                </a:cubicBezTo>
                <a:cubicBezTo>
                  <a:pt x="743" y="415"/>
                  <a:pt x="713" y="791"/>
                  <a:pt x="1009" y="826"/>
                </a:cubicBezTo>
                <a:cubicBezTo>
                  <a:pt x="1309" y="863"/>
                  <a:pt x="1411" y="365"/>
                  <a:pt x="1656" y="395"/>
                </a:cubicBezTo>
                <a:cubicBezTo>
                  <a:pt x="2087" y="444"/>
                  <a:pt x="1671" y="941"/>
                  <a:pt x="1635" y="1207"/>
                </a:cubicBezTo>
                <a:cubicBezTo>
                  <a:pt x="1601" y="1462"/>
                  <a:pt x="1579" y="1716"/>
                  <a:pt x="1549" y="1970"/>
                </a:cubicBezTo>
                <a:cubicBezTo>
                  <a:pt x="1518" y="2219"/>
                  <a:pt x="1556" y="2602"/>
                  <a:pt x="1246" y="2656"/>
                </a:cubicBezTo>
                <a:cubicBezTo>
                  <a:pt x="1033" y="2693"/>
                  <a:pt x="821" y="2698"/>
                  <a:pt x="599" y="2707"/>
                </a:cubicBezTo>
                <a:cubicBezTo>
                  <a:pt x="272" y="2721"/>
                  <a:pt x="203" y="2365"/>
                  <a:pt x="167" y="2123"/>
                </a:cubicBezTo>
                <a:cubicBezTo>
                  <a:pt x="128" y="1862"/>
                  <a:pt x="0" y="1633"/>
                  <a:pt x="76" y="1277"/>
                </a:cubicBezTo>
              </a:path>
            </a:pathLst>
          </a:cu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281" tIns="45643" rIns="91281" bIns="45643" anchor="ctr"/>
          <a:lstStyle/>
          <a:p>
            <a:pPr defTabSz="456441" eaLnBrk="1" hangingPunct="1">
              <a:buClr>
                <a:srgbClr val="000000"/>
              </a:buClr>
              <a:buSzPct val="100000"/>
              <a:defRPr/>
            </a:pPr>
            <a:endParaRPr lang="en-US" sz="1800">
              <a:solidFill>
                <a:srgbClr val="FFFFFF"/>
              </a:solidFill>
              <a:latin typeface="Arial" charset="0"/>
              <a:ea typeface="ＭＳ Ｐゴシック" charset="0"/>
              <a:cs typeface="DejaVu Sans" charset="0"/>
            </a:endParaRPr>
          </a:p>
        </p:txBody>
      </p:sp>
      <p:sp>
        <p:nvSpPr>
          <p:cNvPr id="9229" name="Line 13"/>
          <p:cNvSpPr>
            <a:spLocks noChangeShapeType="1"/>
          </p:cNvSpPr>
          <p:nvPr/>
        </p:nvSpPr>
        <p:spPr bwMode="auto">
          <a:xfrm>
            <a:off x="3789363" y="4378325"/>
            <a:ext cx="1371600" cy="1588"/>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281" tIns="45643" rIns="91281" bIns="45643"/>
          <a:lstStyle/>
          <a:p>
            <a:pPr defTabSz="456441" eaLnBrk="1" hangingPunct="1">
              <a:buClr>
                <a:srgbClr val="000000"/>
              </a:buClr>
              <a:buSzPct val="100000"/>
              <a:defRPr/>
            </a:pPr>
            <a:endParaRPr lang="en-US" sz="1800">
              <a:solidFill>
                <a:srgbClr val="FFFFFF"/>
              </a:solidFill>
              <a:latin typeface="Arial" charset="0"/>
              <a:ea typeface="ＭＳ Ｐゴシック" charset="0"/>
              <a:cs typeface="DejaVu Sans" charset="0"/>
            </a:endParaRPr>
          </a:p>
        </p:txBody>
      </p:sp>
      <p:sp>
        <p:nvSpPr>
          <p:cNvPr id="9230" name="Line 14"/>
          <p:cNvSpPr>
            <a:spLocks noChangeShapeType="1"/>
          </p:cNvSpPr>
          <p:nvPr/>
        </p:nvSpPr>
        <p:spPr bwMode="auto">
          <a:xfrm>
            <a:off x="3789367" y="2495553"/>
            <a:ext cx="1828800" cy="13716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281" tIns="45643" rIns="91281" bIns="45643"/>
          <a:lstStyle/>
          <a:p>
            <a:pPr defTabSz="456441" eaLnBrk="1" hangingPunct="1">
              <a:buClr>
                <a:srgbClr val="000000"/>
              </a:buClr>
              <a:buSzPct val="100000"/>
              <a:defRPr/>
            </a:pPr>
            <a:endParaRPr lang="en-US" sz="1800">
              <a:solidFill>
                <a:srgbClr val="FFFFFF"/>
              </a:solidFill>
              <a:latin typeface="Arial" charset="0"/>
              <a:ea typeface="ＭＳ Ｐゴシック" charset="0"/>
              <a:cs typeface="DejaVu Sans" charset="0"/>
            </a:endParaRPr>
          </a:p>
        </p:txBody>
      </p:sp>
      <p:graphicFrame>
        <p:nvGraphicFramePr>
          <p:cNvPr id="15375" name="Object 15"/>
          <p:cNvGraphicFramePr>
            <a:graphicFrameLocks noChangeAspect="1"/>
          </p:cNvGraphicFramePr>
          <p:nvPr>
            <p:extLst>
              <p:ext uri="{D42A27DB-BD31-4B8C-83A1-F6EECF244321}">
                <p14:modId xmlns:p14="http://schemas.microsoft.com/office/powerpoint/2010/main" val="1899464856"/>
              </p:ext>
            </p:extLst>
          </p:nvPr>
        </p:nvGraphicFramePr>
        <p:xfrm>
          <a:off x="4498991" y="2660653"/>
          <a:ext cx="828675" cy="423863"/>
        </p:xfrm>
        <a:graphic>
          <a:graphicData uri="http://schemas.openxmlformats.org/presentationml/2006/ole">
            <mc:AlternateContent xmlns:mc="http://schemas.openxmlformats.org/markup-compatibility/2006">
              <mc:Choice xmlns:v="urn:schemas-microsoft-com:vml" Requires="v">
                <p:oleObj spid="_x0000_s392032" name="Equation" r:id="rId13" imgW="838200" imgH="444500" progId="Equation.3">
                  <p:embed/>
                </p:oleObj>
              </mc:Choice>
              <mc:Fallback>
                <p:oleObj name="Equation" r:id="rId13" imgW="838200" imgH="444500" progId="Equation.3">
                  <p:embed/>
                  <p:pic>
                    <p:nvPicPr>
                      <p:cNvPr id="0" name=""/>
                      <p:cNvPicPr>
                        <a:picLocks noChangeAspect="1" noChangeArrowheads="1"/>
                      </p:cNvPicPr>
                      <p:nvPr/>
                    </p:nvPicPr>
                    <p:blipFill>
                      <a:blip r:embed="rId14"/>
                      <a:srcRect/>
                      <a:stretch>
                        <a:fillRect/>
                      </a:stretch>
                    </p:blipFill>
                    <p:spPr bwMode="auto">
                      <a:xfrm>
                        <a:off x="4498991" y="2660653"/>
                        <a:ext cx="828675" cy="4238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5376" name="Object 16"/>
          <p:cNvGraphicFramePr>
            <a:graphicFrameLocks noChangeAspect="1"/>
          </p:cNvGraphicFramePr>
          <p:nvPr/>
        </p:nvGraphicFramePr>
        <p:xfrm>
          <a:off x="4179904" y="4646629"/>
          <a:ext cx="611187" cy="350837"/>
        </p:xfrm>
        <a:graphic>
          <a:graphicData uri="http://schemas.openxmlformats.org/presentationml/2006/ole">
            <mc:AlternateContent xmlns:mc="http://schemas.openxmlformats.org/markup-compatibility/2006">
              <mc:Choice xmlns:v="urn:schemas-microsoft-com:vml" Requires="v">
                <p:oleObj spid="_x0000_s392033" r:id="rId15" imgW="609600" imgH="368300" progId="">
                  <p:embed/>
                </p:oleObj>
              </mc:Choice>
              <mc:Fallback>
                <p:oleObj r:id="rId15" imgW="609600" imgH="36830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79904" y="4646629"/>
                        <a:ext cx="611187" cy="3508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233" name="Line 17"/>
          <p:cNvSpPr>
            <a:spLocks noChangeShapeType="1"/>
          </p:cNvSpPr>
          <p:nvPr/>
        </p:nvSpPr>
        <p:spPr bwMode="auto">
          <a:xfrm>
            <a:off x="2236791" y="2724150"/>
            <a:ext cx="1587" cy="685800"/>
          </a:xfrm>
          <a:prstGeom prst="line">
            <a:avLst/>
          </a:prstGeom>
          <a:noFill/>
          <a:ln w="3672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281" tIns="45643" rIns="91281" bIns="45643"/>
          <a:lstStyle/>
          <a:p>
            <a:pPr defTabSz="456441" eaLnBrk="1" hangingPunct="1">
              <a:buClr>
                <a:srgbClr val="000000"/>
              </a:buClr>
              <a:buSzPct val="100000"/>
              <a:defRPr/>
            </a:pPr>
            <a:endParaRPr lang="en-US" sz="1800">
              <a:solidFill>
                <a:srgbClr val="FFFFFF"/>
              </a:solidFill>
              <a:latin typeface="Arial" charset="0"/>
              <a:ea typeface="ＭＳ Ｐゴシック" charset="0"/>
              <a:cs typeface="DejaVu Sans" charset="0"/>
            </a:endParaRPr>
          </a:p>
        </p:txBody>
      </p:sp>
      <p:pic>
        <p:nvPicPr>
          <p:cNvPr id="9234" name="Picture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8000" y="1790704"/>
            <a:ext cx="1096963" cy="676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35" name="Freeform 19"/>
          <p:cNvSpPr>
            <a:spLocks noChangeArrowheads="1"/>
          </p:cNvSpPr>
          <p:nvPr/>
        </p:nvSpPr>
        <p:spPr bwMode="auto">
          <a:xfrm>
            <a:off x="1844675" y="3865579"/>
            <a:ext cx="750888" cy="979487"/>
          </a:xfrm>
          <a:custGeom>
            <a:avLst/>
            <a:gdLst>
              <a:gd name="T0" fmla="*/ 76 w 2088"/>
              <a:gd name="T1" fmla="*/ 1277 h 2722"/>
              <a:gd name="T2" fmla="*/ 124 w 2088"/>
              <a:gd name="T3" fmla="*/ 496 h 2722"/>
              <a:gd name="T4" fmla="*/ 619 w 2088"/>
              <a:gd name="T5" fmla="*/ 216 h 2722"/>
              <a:gd name="T6" fmla="*/ 1009 w 2088"/>
              <a:gd name="T7" fmla="*/ 826 h 2722"/>
              <a:gd name="T8" fmla="*/ 1656 w 2088"/>
              <a:gd name="T9" fmla="*/ 395 h 2722"/>
              <a:gd name="T10" fmla="*/ 1635 w 2088"/>
              <a:gd name="T11" fmla="*/ 1207 h 2722"/>
              <a:gd name="T12" fmla="*/ 1549 w 2088"/>
              <a:gd name="T13" fmla="*/ 1970 h 2722"/>
              <a:gd name="T14" fmla="*/ 1246 w 2088"/>
              <a:gd name="T15" fmla="*/ 2656 h 2722"/>
              <a:gd name="T16" fmla="*/ 599 w 2088"/>
              <a:gd name="T17" fmla="*/ 2707 h 2722"/>
              <a:gd name="T18" fmla="*/ 167 w 2088"/>
              <a:gd name="T19" fmla="*/ 2123 h 2722"/>
              <a:gd name="T20" fmla="*/ 76 w 2088"/>
              <a:gd name="T21" fmla="*/ 1277 h 2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8" h="2722">
                <a:moveTo>
                  <a:pt x="76" y="1277"/>
                </a:moveTo>
                <a:cubicBezTo>
                  <a:pt x="152" y="1048"/>
                  <a:pt x="128" y="771"/>
                  <a:pt x="124" y="496"/>
                </a:cubicBezTo>
                <a:cubicBezTo>
                  <a:pt x="118" y="162"/>
                  <a:pt x="486" y="0"/>
                  <a:pt x="619" y="216"/>
                </a:cubicBezTo>
                <a:cubicBezTo>
                  <a:pt x="743" y="415"/>
                  <a:pt x="713" y="791"/>
                  <a:pt x="1009" y="826"/>
                </a:cubicBezTo>
                <a:cubicBezTo>
                  <a:pt x="1309" y="863"/>
                  <a:pt x="1411" y="365"/>
                  <a:pt x="1656" y="395"/>
                </a:cubicBezTo>
                <a:cubicBezTo>
                  <a:pt x="2087" y="444"/>
                  <a:pt x="1671" y="941"/>
                  <a:pt x="1635" y="1207"/>
                </a:cubicBezTo>
                <a:cubicBezTo>
                  <a:pt x="1601" y="1462"/>
                  <a:pt x="1579" y="1716"/>
                  <a:pt x="1549" y="1970"/>
                </a:cubicBezTo>
                <a:cubicBezTo>
                  <a:pt x="1518" y="2219"/>
                  <a:pt x="1556" y="2602"/>
                  <a:pt x="1246" y="2656"/>
                </a:cubicBezTo>
                <a:cubicBezTo>
                  <a:pt x="1033" y="2693"/>
                  <a:pt x="821" y="2698"/>
                  <a:pt x="599" y="2707"/>
                </a:cubicBezTo>
                <a:cubicBezTo>
                  <a:pt x="272" y="2721"/>
                  <a:pt x="203" y="2365"/>
                  <a:pt x="167" y="2123"/>
                </a:cubicBezTo>
                <a:cubicBezTo>
                  <a:pt x="128" y="1862"/>
                  <a:pt x="0" y="1633"/>
                  <a:pt x="76" y="1277"/>
                </a:cubicBezTo>
              </a:path>
            </a:pathLst>
          </a:cu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281" tIns="45643" rIns="91281" bIns="45643" anchor="ctr"/>
          <a:lstStyle/>
          <a:p>
            <a:pPr defTabSz="456441" eaLnBrk="1" hangingPunct="1">
              <a:buClr>
                <a:srgbClr val="000000"/>
              </a:buClr>
              <a:buSzPct val="100000"/>
              <a:defRPr/>
            </a:pPr>
            <a:endParaRPr lang="en-US" sz="1800">
              <a:solidFill>
                <a:srgbClr val="FFFFFF"/>
              </a:solidFill>
              <a:latin typeface="Arial" charset="0"/>
              <a:ea typeface="ＭＳ Ｐゴシック" charset="0"/>
              <a:cs typeface="DejaVu Sans" charset="0"/>
            </a:endParaRPr>
          </a:p>
        </p:txBody>
      </p:sp>
      <p:graphicFrame>
        <p:nvGraphicFramePr>
          <p:cNvPr id="15380" name="Object 20"/>
          <p:cNvGraphicFramePr>
            <a:graphicFrameLocks noChangeAspect="1"/>
          </p:cNvGraphicFramePr>
          <p:nvPr/>
        </p:nvGraphicFramePr>
        <p:xfrm>
          <a:off x="1335088" y="2895600"/>
          <a:ext cx="623887" cy="388938"/>
        </p:xfrm>
        <a:graphic>
          <a:graphicData uri="http://schemas.openxmlformats.org/presentationml/2006/ole">
            <mc:AlternateContent xmlns:mc="http://schemas.openxmlformats.org/markup-compatibility/2006">
              <mc:Choice xmlns:v="urn:schemas-microsoft-com:vml" Requires="v">
                <p:oleObj spid="_x0000_s392034" r:id="rId18" imgW="609600" imgH="355600" progId="">
                  <p:embed/>
                </p:oleObj>
              </mc:Choice>
              <mc:Fallback>
                <p:oleObj r:id="rId18" imgW="609600" imgH="355600" progId="">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35088" y="2895600"/>
                        <a:ext cx="623887" cy="388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237" name="Text Box 21"/>
          <p:cNvSpPr txBox="1">
            <a:spLocks noChangeArrowheads="1"/>
          </p:cNvSpPr>
          <p:nvPr/>
        </p:nvSpPr>
        <p:spPr bwMode="auto">
          <a:xfrm>
            <a:off x="3344863" y="4359275"/>
            <a:ext cx="2279650"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9846" tIns="44925" rIns="89846" bIns="44925"/>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defTabSz="456441" eaLnBrk="1" hangingPunct="1">
              <a:buClr>
                <a:srgbClr val="000000"/>
              </a:buClr>
              <a:buSzPct val="100000"/>
              <a:defRPr/>
            </a:pPr>
            <a:r>
              <a:rPr lang="en-US" sz="1600" b="1">
                <a:solidFill>
                  <a:srgbClr val="808080"/>
                </a:solidFill>
                <a:latin typeface="Times New Roman" charset="0"/>
              </a:rPr>
              <a:t>Interatomic interactions</a:t>
            </a:r>
          </a:p>
        </p:txBody>
      </p:sp>
      <p:sp>
        <p:nvSpPr>
          <p:cNvPr id="9238" name="Text Box 22"/>
          <p:cNvSpPr txBox="1">
            <a:spLocks noChangeArrowheads="1"/>
          </p:cNvSpPr>
          <p:nvPr/>
        </p:nvSpPr>
        <p:spPr bwMode="auto">
          <a:xfrm rot="2160000">
            <a:off x="3624265" y="3082941"/>
            <a:ext cx="17557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9846" tIns="44925" rIns="89846" bIns="44925"/>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defTabSz="456441" eaLnBrk="1" hangingPunct="1">
              <a:buClr>
                <a:srgbClr val="000000"/>
              </a:buClr>
              <a:buSzPct val="100000"/>
              <a:defRPr/>
            </a:pPr>
            <a:r>
              <a:rPr lang="en-US" sz="1800" b="1"/>
              <a:t>reorganization</a:t>
            </a:r>
          </a:p>
        </p:txBody>
      </p:sp>
      <p:sp>
        <p:nvSpPr>
          <p:cNvPr id="9239" name="Text Box 23"/>
          <p:cNvSpPr txBox="1">
            <a:spLocks noChangeArrowheads="1"/>
          </p:cNvSpPr>
          <p:nvPr/>
        </p:nvSpPr>
        <p:spPr bwMode="auto">
          <a:xfrm>
            <a:off x="3895726" y="3943366"/>
            <a:ext cx="13493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9846" tIns="44925" rIns="89846" bIns="44925"/>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defTabSz="456441" eaLnBrk="1" hangingPunct="1">
              <a:buClr>
                <a:srgbClr val="000000"/>
              </a:buClr>
              <a:buSzPct val="100000"/>
              <a:defRPr/>
            </a:pPr>
            <a:r>
              <a:rPr lang="en-US" sz="1800" b="1"/>
              <a:t>interaction</a:t>
            </a:r>
          </a:p>
        </p:txBody>
      </p:sp>
      <p:sp>
        <p:nvSpPr>
          <p:cNvPr id="9240" name="Text Box 24"/>
          <p:cNvSpPr txBox="1">
            <a:spLocks noChangeArrowheads="1"/>
          </p:cNvSpPr>
          <p:nvPr/>
        </p:nvSpPr>
        <p:spPr bwMode="auto">
          <a:xfrm>
            <a:off x="5465779" y="1814529"/>
            <a:ext cx="3678237" cy="76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9846" tIns="44925" rIns="89846" bIns="44925"/>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defTabSz="456441" eaLnBrk="1" hangingPunct="1">
              <a:buClr>
                <a:srgbClr val="000000"/>
              </a:buClr>
              <a:buSzPct val="100000"/>
              <a:defRPr/>
            </a:pPr>
            <a:r>
              <a:rPr lang="en-US" sz="1800"/>
              <a:t>BEDAM accounts for both effects of interaction and reorganization</a:t>
            </a:r>
          </a:p>
        </p:txBody>
      </p:sp>
      <p:sp>
        <p:nvSpPr>
          <p:cNvPr id="9241" name="Text Box 25"/>
          <p:cNvSpPr txBox="1">
            <a:spLocks noChangeArrowheads="1"/>
          </p:cNvSpPr>
          <p:nvPr/>
        </p:nvSpPr>
        <p:spPr bwMode="auto">
          <a:xfrm>
            <a:off x="5759466" y="2709879"/>
            <a:ext cx="3224213" cy="731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9846" tIns="44925" rIns="89846" bIns="44925"/>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defTabSz="456441" eaLnBrk="1" hangingPunct="1">
              <a:buClr>
                <a:srgbClr val="000000"/>
              </a:buClr>
              <a:buSzPct val="100000"/>
              <a:defRPr/>
            </a:pPr>
            <a:r>
              <a:rPr lang="en-US" sz="1800"/>
              <a:t>Docking/scoring focus on ligand-receptor interaction</a:t>
            </a:r>
          </a:p>
        </p:txBody>
      </p:sp>
      <p:graphicFrame>
        <p:nvGraphicFramePr>
          <p:cNvPr id="15386" name="Object 26"/>
          <p:cNvGraphicFramePr>
            <a:graphicFrameLocks noChangeAspect="1"/>
          </p:cNvGraphicFramePr>
          <p:nvPr/>
        </p:nvGraphicFramePr>
        <p:xfrm>
          <a:off x="8451850" y="3000375"/>
          <a:ext cx="611188" cy="350838"/>
        </p:xfrm>
        <a:graphic>
          <a:graphicData uri="http://schemas.openxmlformats.org/presentationml/2006/ole">
            <mc:AlternateContent xmlns:mc="http://schemas.openxmlformats.org/markup-compatibility/2006">
              <mc:Choice xmlns:v="urn:schemas-microsoft-com:vml" Requires="v">
                <p:oleObj spid="_x0000_s392035" r:id="rId20" imgW="609600" imgH="368300" progId="">
                  <p:embed/>
                </p:oleObj>
              </mc:Choice>
              <mc:Fallback>
                <p:oleObj r:id="rId20" imgW="609600" imgH="36830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451850" y="3000375"/>
                        <a:ext cx="611188" cy="3508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63902161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04804" y="120650"/>
            <a:ext cx="8229600" cy="838200"/>
          </a:xfrm>
          <a:extLst>
            <a:ext uri="{91240B29-F687-4f45-9708-019B960494DF}">
              <a14:hiddenLine xmlns:a14="http://schemas.microsoft.com/office/drawing/2010/main" w="9525">
                <a:solidFill>
                  <a:srgbClr val="000000"/>
                </a:solidFill>
                <a:round/>
                <a:headEnd/>
                <a:tailEnd/>
              </a14:hiddenLine>
            </a:ext>
          </a:extLst>
        </p:spPr>
        <p:txBody>
          <a:bodyPr lIns="89778" tIns="46688" rIns="89778" bIns="46688"/>
          <a:lstStyle/>
          <a:p>
            <a:pPr defTabSz="456109">
              <a:tabLst>
                <a:tab pos="0" algn="l"/>
                <a:tab pos="912222" algn="l"/>
                <a:tab pos="1824444" algn="l"/>
                <a:tab pos="2736666" algn="l"/>
                <a:tab pos="3648888" algn="l"/>
                <a:tab pos="4561111" algn="l"/>
                <a:tab pos="5473333" algn="l"/>
                <a:tab pos="6385551" algn="l"/>
                <a:tab pos="7297779" algn="l"/>
                <a:tab pos="8210001" algn="l"/>
                <a:tab pos="9122214" algn="l"/>
                <a:tab pos="10034443" algn="l"/>
              </a:tabLst>
            </a:pPr>
            <a:r>
              <a:rPr lang="en-US" sz="3200">
                <a:solidFill>
                  <a:srgbClr val="2300DC"/>
                </a:solidFill>
                <a:latin typeface="Times New Roman" pitchFamily="18" charset="0"/>
              </a:rPr>
              <a:t>Statistical Thermodynamics Theory of Binding</a:t>
            </a:r>
          </a:p>
        </p:txBody>
      </p:sp>
      <p:sp>
        <p:nvSpPr>
          <p:cNvPr id="51203" name="Text Box 3"/>
          <p:cNvSpPr txBox="1">
            <a:spLocks noChangeArrowheads="1"/>
          </p:cNvSpPr>
          <p:nvPr/>
        </p:nvSpPr>
        <p:spPr bwMode="auto">
          <a:xfrm>
            <a:off x="338138" y="868366"/>
            <a:ext cx="3167062" cy="345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9778" tIns="46688" rIns="89778" bIns="46688">
            <a:spAutoFit/>
          </a:bodyPr>
          <a:lstStyle>
            <a:lvl1pPr defTabSz="457200">
              <a:tabLst>
                <a:tab pos="723900" algn="l"/>
                <a:tab pos="1447800" algn="l"/>
              </a:tabLst>
              <a:defRPr sz="2400">
                <a:solidFill>
                  <a:schemeClr val="tx1"/>
                </a:solidFill>
                <a:latin typeface="Times" pitchFamily="18" charset="0"/>
              </a:defRPr>
            </a:lvl1pPr>
            <a:lvl2pPr marL="742950" indent="-285750" defTabSz="457200">
              <a:tabLst>
                <a:tab pos="723900" algn="l"/>
                <a:tab pos="1447800" algn="l"/>
              </a:tabLst>
              <a:defRPr sz="2400">
                <a:solidFill>
                  <a:schemeClr val="tx1"/>
                </a:solidFill>
                <a:latin typeface="Times" pitchFamily="18" charset="0"/>
              </a:defRPr>
            </a:lvl2pPr>
            <a:lvl3pPr marL="1143000" indent="-228600" defTabSz="457200">
              <a:tabLst>
                <a:tab pos="723900" algn="l"/>
                <a:tab pos="1447800" algn="l"/>
              </a:tabLst>
              <a:defRPr sz="2400">
                <a:solidFill>
                  <a:schemeClr val="tx1"/>
                </a:solidFill>
                <a:latin typeface="Times" pitchFamily="18" charset="0"/>
              </a:defRPr>
            </a:lvl3pPr>
            <a:lvl4pPr marL="1600200" indent="-228600" defTabSz="457200">
              <a:tabLst>
                <a:tab pos="723900" algn="l"/>
                <a:tab pos="1447800" algn="l"/>
              </a:tabLst>
              <a:defRPr sz="2400">
                <a:solidFill>
                  <a:schemeClr val="tx1"/>
                </a:solidFill>
                <a:latin typeface="Times" pitchFamily="18" charset="0"/>
              </a:defRPr>
            </a:lvl4pPr>
            <a:lvl5pPr marL="2057400" indent="-228600" defTabSz="457200">
              <a:tabLst>
                <a:tab pos="723900" algn="l"/>
                <a:tab pos="1447800" algn="l"/>
              </a:tabLst>
              <a:defRPr sz="2400">
                <a:solidFill>
                  <a:schemeClr val="tx1"/>
                </a:solidFill>
                <a:latin typeface="Times" pitchFamily="18" charset="0"/>
              </a:defRPr>
            </a:lvl5pPr>
            <a:lvl6pPr marL="2514600" indent="-228600" defTabSz="457200" eaLnBrk="0" fontAlgn="base" hangingPunct="0">
              <a:spcBef>
                <a:spcPct val="0"/>
              </a:spcBef>
              <a:spcAft>
                <a:spcPct val="0"/>
              </a:spcAft>
              <a:tabLst>
                <a:tab pos="723900" algn="l"/>
                <a:tab pos="1447800" algn="l"/>
              </a:tabLst>
              <a:defRPr sz="2400">
                <a:solidFill>
                  <a:schemeClr val="tx1"/>
                </a:solidFill>
                <a:latin typeface="Times" pitchFamily="18" charset="0"/>
              </a:defRPr>
            </a:lvl6pPr>
            <a:lvl7pPr marL="2971800" indent="-228600" defTabSz="457200" eaLnBrk="0" fontAlgn="base" hangingPunct="0">
              <a:spcBef>
                <a:spcPct val="0"/>
              </a:spcBef>
              <a:spcAft>
                <a:spcPct val="0"/>
              </a:spcAft>
              <a:tabLst>
                <a:tab pos="723900" algn="l"/>
                <a:tab pos="1447800" algn="l"/>
              </a:tabLst>
              <a:defRPr sz="2400">
                <a:solidFill>
                  <a:schemeClr val="tx1"/>
                </a:solidFill>
                <a:latin typeface="Times" pitchFamily="18" charset="0"/>
              </a:defRPr>
            </a:lvl7pPr>
            <a:lvl8pPr marL="3429000" indent="-228600" defTabSz="457200" eaLnBrk="0" fontAlgn="base" hangingPunct="0">
              <a:spcBef>
                <a:spcPct val="0"/>
              </a:spcBef>
              <a:spcAft>
                <a:spcPct val="0"/>
              </a:spcAft>
              <a:tabLst>
                <a:tab pos="723900" algn="l"/>
                <a:tab pos="1447800" algn="l"/>
              </a:tabLst>
              <a:defRPr sz="2400">
                <a:solidFill>
                  <a:schemeClr val="tx1"/>
                </a:solidFill>
                <a:latin typeface="Times" pitchFamily="18" charset="0"/>
              </a:defRPr>
            </a:lvl8pPr>
            <a:lvl9pPr marL="3886200" indent="-228600" defTabSz="457200" eaLnBrk="0" fontAlgn="base" hangingPunct="0">
              <a:spcBef>
                <a:spcPct val="0"/>
              </a:spcBef>
              <a:spcAft>
                <a:spcPct val="0"/>
              </a:spcAft>
              <a:tabLst>
                <a:tab pos="723900" algn="l"/>
                <a:tab pos="1447800" algn="l"/>
              </a:tabLst>
              <a:defRPr sz="2400">
                <a:solidFill>
                  <a:schemeClr val="tx1"/>
                </a:solidFill>
                <a:latin typeface="Times" pitchFamily="18" charset="0"/>
              </a:defRPr>
            </a:lvl9pPr>
          </a:lstStyle>
          <a:p>
            <a:pPr eaLnBrk="1" hangingPunct="1">
              <a:buClr>
                <a:srgbClr val="000000"/>
              </a:buClr>
              <a:buSzPct val="100000"/>
              <a:buFont typeface="Times New Roman" pitchFamily="18" charset="0"/>
              <a:buNone/>
            </a:pPr>
            <a:r>
              <a:rPr lang="en-US" sz="1600" dirty="0">
                <a:solidFill>
                  <a:srgbClr val="000000"/>
                </a:solidFill>
                <a:latin typeface="Times New Roman" pitchFamily="18" charset="0"/>
              </a:rPr>
              <a:t>[Gilson, </a:t>
            </a:r>
            <a:r>
              <a:rPr lang="en-US" sz="1600" dirty="0" err="1">
                <a:solidFill>
                  <a:srgbClr val="000000"/>
                </a:solidFill>
                <a:latin typeface="Times New Roman" pitchFamily="18" charset="0"/>
              </a:rPr>
              <a:t>McCammon</a:t>
            </a:r>
            <a:r>
              <a:rPr lang="en-US" sz="1600" dirty="0">
                <a:solidFill>
                  <a:srgbClr val="000000"/>
                </a:solidFill>
                <a:latin typeface="Times New Roman" pitchFamily="18" charset="0"/>
              </a:rPr>
              <a:t> et al., (1997)]</a:t>
            </a:r>
          </a:p>
        </p:txBody>
      </p:sp>
      <p:graphicFrame>
        <p:nvGraphicFramePr>
          <p:cNvPr id="51204" name="Object 4"/>
          <p:cNvGraphicFramePr>
            <a:graphicFrameLocks noChangeAspect="1"/>
          </p:cNvGraphicFramePr>
          <p:nvPr/>
        </p:nvGraphicFramePr>
        <p:xfrm>
          <a:off x="533400" y="1219223"/>
          <a:ext cx="2897188" cy="777875"/>
        </p:xfrm>
        <a:graphic>
          <a:graphicData uri="http://schemas.openxmlformats.org/presentationml/2006/ole">
            <mc:AlternateContent xmlns:mc="http://schemas.openxmlformats.org/markup-compatibility/2006">
              <mc:Choice xmlns:v="urn:schemas-microsoft-com:vml" Requires="v">
                <p:oleObj spid="_x0000_s1706" name="Equation" r:id="rId4" imgW="3035300" imgH="774700" progId="Equation.3">
                  <p:embed/>
                </p:oleObj>
              </mc:Choice>
              <mc:Fallback>
                <p:oleObj name="Equation" r:id="rId4" imgW="3035300" imgH="774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219223"/>
                        <a:ext cx="2897188"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120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7336" y="1460503"/>
            <a:ext cx="1978025" cy="213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6" name="Rectangle 6"/>
          <p:cNvSpPr>
            <a:spLocks noChangeArrowheads="1"/>
          </p:cNvSpPr>
          <p:nvPr/>
        </p:nvSpPr>
        <p:spPr bwMode="auto">
          <a:xfrm>
            <a:off x="7085013" y="2174875"/>
            <a:ext cx="1257300" cy="552450"/>
          </a:xfrm>
          <a:prstGeom prst="rect">
            <a:avLst/>
          </a:prstGeom>
          <a:noFill/>
          <a:ln w="381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13" tIns="45609" rIns="91213" bIns="45609" anchor="ctr"/>
          <a:lstStyle/>
          <a:p>
            <a:endParaRPr lang="en-US"/>
          </a:p>
        </p:txBody>
      </p:sp>
      <p:sp>
        <p:nvSpPr>
          <p:cNvPr id="51207" name="Line 7"/>
          <p:cNvSpPr>
            <a:spLocks noChangeShapeType="1"/>
          </p:cNvSpPr>
          <p:nvPr/>
        </p:nvSpPr>
        <p:spPr bwMode="auto">
          <a:xfrm>
            <a:off x="457200" y="842986"/>
            <a:ext cx="8001000" cy="1587"/>
          </a:xfrm>
          <a:prstGeom prst="line">
            <a:avLst/>
          </a:prstGeom>
          <a:noFill/>
          <a:ln w="5472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213" tIns="45609" rIns="91213" bIns="45609"/>
          <a:lstStyle/>
          <a:p>
            <a:endParaRPr lang="en-US"/>
          </a:p>
        </p:txBody>
      </p:sp>
      <p:graphicFrame>
        <p:nvGraphicFramePr>
          <p:cNvPr id="51208" name="Object 8"/>
          <p:cNvGraphicFramePr>
            <a:graphicFrameLocks noChangeAspect="1"/>
          </p:cNvGraphicFramePr>
          <p:nvPr/>
        </p:nvGraphicFramePr>
        <p:xfrm>
          <a:off x="331788" y="3408363"/>
          <a:ext cx="1657350" cy="263525"/>
        </p:xfrm>
        <a:graphic>
          <a:graphicData uri="http://schemas.openxmlformats.org/presentationml/2006/ole">
            <mc:AlternateContent xmlns:mc="http://schemas.openxmlformats.org/markup-compatibility/2006">
              <mc:Choice xmlns:v="urn:schemas-microsoft-com:vml" Requires="v">
                <p:oleObj spid="_x0000_s1707" name="Equation" r:id="rId7" imgW="1662978" imgH="266584" progId="Equation.3">
                  <p:embed/>
                </p:oleObj>
              </mc:Choice>
              <mc:Fallback>
                <p:oleObj name="Equation" r:id="rId7" imgW="1662978" imgH="266584"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788" y="3408363"/>
                        <a:ext cx="1657350" cy="263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09" name="Text Box 9"/>
          <p:cNvSpPr txBox="1">
            <a:spLocks noChangeArrowheads="1"/>
          </p:cNvSpPr>
          <p:nvPr/>
        </p:nvSpPr>
        <p:spPr bwMode="auto">
          <a:xfrm>
            <a:off x="2066925" y="3333773"/>
            <a:ext cx="5614742" cy="9321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778" tIns="46688" rIns="89778" bIns="46688">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18"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18"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18"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18"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18" charset="0"/>
              </a:defRPr>
            </a:lvl9pPr>
          </a:lstStyle>
          <a:p>
            <a:pPr eaLnBrk="1" hangingPunct="1">
              <a:buClr>
                <a:srgbClr val="000000"/>
              </a:buClr>
              <a:buSzPct val="100000"/>
              <a:buFont typeface="Times New Roman" pitchFamily="18" charset="0"/>
              <a:buNone/>
            </a:pPr>
            <a:r>
              <a:rPr lang="en-US" sz="1800" dirty="0">
                <a:solidFill>
                  <a:srgbClr val="000000"/>
                </a:solidFill>
                <a:latin typeface="Times New Roman" pitchFamily="18" charset="0"/>
              </a:rPr>
              <a:t>Binding “energy” of a fixed conformation of the complex. </a:t>
            </a:r>
          </a:p>
          <a:p>
            <a:pPr eaLnBrk="1" hangingPunct="1">
              <a:buClr>
                <a:srgbClr val="000000"/>
              </a:buClr>
              <a:buSzPct val="100000"/>
              <a:buFont typeface="Times New Roman" pitchFamily="18" charset="0"/>
              <a:buNone/>
            </a:pPr>
            <a:r>
              <a:rPr lang="en-US" sz="1800" i="1" dirty="0">
                <a:solidFill>
                  <a:srgbClr val="000000"/>
                </a:solidFill>
                <a:latin typeface="Times New Roman" pitchFamily="18" charset="0"/>
              </a:rPr>
              <a:t>W()</a:t>
            </a:r>
            <a:r>
              <a:rPr lang="en-US" sz="1800" dirty="0">
                <a:solidFill>
                  <a:srgbClr val="000000"/>
                </a:solidFill>
                <a:latin typeface="Times New Roman" pitchFamily="18" charset="0"/>
              </a:rPr>
              <a:t>: solvent PMF    (implicit solvation model)</a:t>
            </a:r>
          </a:p>
          <a:p>
            <a:pPr eaLnBrk="1" hangingPunct="1">
              <a:buClr>
                <a:srgbClr val="000000"/>
              </a:buClr>
              <a:buSzPct val="100000"/>
              <a:buFont typeface="Times New Roman" pitchFamily="18" charset="0"/>
              <a:buNone/>
            </a:pPr>
            <a:endParaRPr lang="en-US" sz="1800" dirty="0">
              <a:solidFill>
                <a:srgbClr val="000000"/>
              </a:solidFill>
              <a:latin typeface="Times New Roman" pitchFamily="18" charset="0"/>
            </a:endParaRPr>
          </a:p>
        </p:txBody>
      </p:sp>
      <p:graphicFrame>
        <p:nvGraphicFramePr>
          <p:cNvPr id="51211" name="Object 11"/>
          <p:cNvGraphicFramePr>
            <a:graphicFrameLocks noChangeAspect="1"/>
          </p:cNvGraphicFramePr>
          <p:nvPr/>
        </p:nvGraphicFramePr>
        <p:xfrm>
          <a:off x="2622550" y="2487613"/>
          <a:ext cx="3079750" cy="661987"/>
        </p:xfrm>
        <a:graphic>
          <a:graphicData uri="http://schemas.openxmlformats.org/presentationml/2006/ole">
            <mc:AlternateContent xmlns:mc="http://schemas.openxmlformats.org/markup-compatibility/2006">
              <mc:Choice xmlns:v="urn:schemas-microsoft-com:vml" Requires="v">
                <p:oleObj spid="_x0000_s1708" name="Equation" r:id="rId9" imgW="2616200" imgH="571500" progId="Equation.3">
                  <p:embed/>
                </p:oleObj>
              </mc:Choice>
              <mc:Fallback>
                <p:oleObj name="Equation" r:id="rId9" imgW="2616200" imgH="5715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22550" y="2487613"/>
                        <a:ext cx="3079750" cy="661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13" name="Freeform 13"/>
          <p:cNvSpPr>
            <a:spLocks/>
          </p:cNvSpPr>
          <p:nvPr/>
        </p:nvSpPr>
        <p:spPr bwMode="auto">
          <a:xfrm>
            <a:off x="4800600" y="5175252"/>
            <a:ext cx="1143000" cy="228600"/>
          </a:xfrm>
          <a:custGeom>
            <a:avLst/>
            <a:gdLst>
              <a:gd name="T0" fmla="*/ 2147483647 w 3176"/>
              <a:gd name="T1" fmla="*/ 2147483647 h 636"/>
              <a:gd name="T2" fmla="*/ 0 w 3176"/>
              <a:gd name="T3" fmla="*/ 0 h 636"/>
              <a:gd name="T4" fmla="*/ 0 60000 65536"/>
              <a:gd name="T5" fmla="*/ 0 60000 65536"/>
            </a:gdLst>
            <a:ahLst/>
            <a:cxnLst>
              <a:cxn ang="T4">
                <a:pos x="T0" y="T1"/>
              </a:cxn>
              <a:cxn ang="T5">
                <a:pos x="T2" y="T3"/>
              </a:cxn>
            </a:cxnLst>
            <a:rect l="0" t="0" r="r" b="b"/>
            <a:pathLst>
              <a:path w="3176" h="636">
                <a:moveTo>
                  <a:pt x="3175" y="635"/>
                </a:moveTo>
                <a:lnTo>
                  <a:pt x="0" y="0"/>
                </a:lnTo>
              </a:path>
            </a:pathLst>
          </a:custGeom>
          <a:noFill/>
          <a:ln w="9525">
            <a:solidFill>
              <a:srgbClr val="00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213" tIns="45609" rIns="91213" bIns="45609"/>
          <a:lstStyle/>
          <a:p>
            <a:endParaRPr lang="en-US"/>
          </a:p>
        </p:txBody>
      </p:sp>
      <p:sp>
        <p:nvSpPr>
          <p:cNvPr id="51214" name="Text Box 14"/>
          <p:cNvSpPr txBox="1">
            <a:spLocks noChangeArrowheads="1"/>
          </p:cNvSpPr>
          <p:nvPr/>
        </p:nvSpPr>
        <p:spPr bwMode="auto">
          <a:xfrm>
            <a:off x="5486403" y="6477000"/>
            <a:ext cx="2236787" cy="46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778" tIns="44891" rIns="89778" bIns="44891"/>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18"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18"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18"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18"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18" charset="0"/>
              </a:defRPr>
            </a:lvl9pPr>
          </a:lstStyle>
          <a:p>
            <a:pPr eaLnBrk="1" hangingPunct="1">
              <a:buClr>
                <a:srgbClr val="000000"/>
              </a:buClr>
              <a:buSzPct val="100000"/>
              <a:buFont typeface="Times New Roman" pitchFamily="18" charset="0"/>
              <a:buNone/>
            </a:pPr>
            <a:r>
              <a:rPr lang="en-US" sz="2000" dirty="0" err="1">
                <a:latin typeface="Times New Roman" pitchFamily="18" charset="0"/>
              </a:rPr>
              <a:t>Entropically</a:t>
            </a:r>
            <a:r>
              <a:rPr lang="en-US" sz="2000" dirty="0">
                <a:latin typeface="Times New Roman" pitchFamily="18" charset="0"/>
              </a:rPr>
              <a:t> favored</a:t>
            </a:r>
          </a:p>
        </p:txBody>
      </p:sp>
      <p:cxnSp>
        <p:nvCxnSpPr>
          <p:cNvPr id="51215" name="AutoShape 15"/>
          <p:cNvCxnSpPr>
            <a:cxnSpLocks noChangeShapeType="1"/>
          </p:cNvCxnSpPr>
          <p:nvPr/>
        </p:nvCxnSpPr>
        <p:spPr bwMode="auto">
          <a:xfrm>
            <a:off x="3430611" y="1608140"/>
            <a:ext cx="731837" cy="1004887"/>
          </a:xfrm>
          <a:prstGeom prst="bentConnector2">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aphicFrame>
        <p:nvGraphicFramePr>
          <p:cNvPr id="51216" name="Object 16"/>
          <p:cNvGraphicFramePr>
            <a:graphicFrameLocks noChangeAspect="1"/>
          </p:cNvGraphicFramePr>
          <p:nvPr>
            <p:extLst>
              <p:ext uri="{D42A27DB-BD31-4B8C-83A1-F6EECF244321}">
                <p14:modId xmlns:p14="http://schemas.microsoft.com/office/powerpoint/2010/main" val="2984382755"/>
              </p:ext>
            </p:extLst>
          </p:nvPr>
        </p:nvGraphicFramePr>
        <p:xfrm>
          <a:off x="381005" y="4038600"/>
          <a:ext cx="701675" cy="454025"/>
        </p:xfrm>
        <a:graphic>
          <a:graphicData uri="http://schemas.openxmlformats.org/presentationml/2006/ole">
            <mc:AlternateContent xmlns:mc="http://schemas.openxmlformats.org/markup-compatibility/2006">
              <mc:Choice xmlns:v="urn:schemas-microsoft-com:vml" Requires="v">
                <p:oleObj spid="_x0000_s1709" name="Equation" r:id="rId11" imgW="596641" imgH="393529" progId="Equation.3">
                  <p:embed/>
                </p:oleObj>
              </mc:Choice>
              <mc:Fallback>
                <p:oleObj name="Equation" r:id="rId11" imgW="596641" imgH="39352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5" y="4038600"/>
                        <a:ext cx="701675" cy="454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17" name="Text Box 17"/>
          <p:cNvSpPr txBox="1">
            <a:spLocks noChangeArrowheads="1"/>
          </p:cNvSpPr>
          <p:nvPr/>
        </p:nvSpPr>
        <p:spPr bwMode="auto">
          <a:xfrm>
            <a:off x="1066800" y="4038600"/>
            <a:ext cx="7392988" cy="4016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778" tIns="46688" rIns="89778" bIns="46688">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18"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18"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18"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18"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18" charset="0"/>
              </a:defRPr>
            </a:lvl9pPr>
          </a:lstStyle>
          <a:p>
            <a:pPr eaLnBrk="1" hangingPunct="1">
              <a:buClr>
                <a:srgbClr val="000000"/>
              </a:buClr>
              <a:buSzPct val="100000"/>
              <a:buFont typeface="Times New Roman" pitchFamily="18" charset="0"/>
              <a:buNone/>
            </a:pPr>
            <a:r>
              <a:rPr lang="en-US" sz="2000" u="sng">
                <a:solidFill>
                  <a:srgbClr val="FF0000"/>
                </a:solidFill>
                <a:latin typeface="Times New Roman" pitchFamily="18" charset="0"/>
              </a:rPr>
              <a:t>Ligand in binding site in absence of ligand-receptor interactions</a:t>
            </a:r>
          </a:p>
        </p:txBody>
      </p:sp>
      <p:pic>
        <p:nvPicPr>
          <p:cNvPr id="18" name="Picture 25" descr="kex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91023" y="5138739"/>
            <a:ext cx="1987119"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Line 28"/>
          <p:cNvSpPr>
            <a:spLocks noChangeShapeType="1"/>
          </p:cNvSpPr>
          <p:nvPr/>
        </p:nvSpPr>
        <p:spPr bwMode="auto">
          <a:xfrm>
            <a:off x="5486400" y="5867400"/>
            <a:ext cx="0" cy="8048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13" tIns="45609" rIns="91213" bIns="45609"/>
          <a:lstStyle/>
          <a:p>
            <a:endParaRPr lang="en-US"/>
          </a:p>
        </p:txBody>
      </p:sp>
      <p:sp>
        <p:nvSpPr>
          <p:cNvPr id="20" name="Line 29"/>
          <p:cNvSpPr>
            <a:spLocks noChangeShapeType="1"/>
          </p:cNvSpPr>
          <p:nvPr/>
        </p:nvSpPr>
        <p:spPr bwMode="auto">
          <a:xfrm>
            <a:off x="4876800" y="6705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13" tIns="45609" rIns="91213" bIns="45609"/>
          <a:lstStyle/>
          <a:p>
            <a:endParaRPr lang="en-US"/>
          </a:p>
        </p:txBody>
      </p:sp>
      <p:sp>
        <p:nvSpPr>
          <p:cNvPr id="21" name="Line 28"/>
          <p:cNvSpPr>
            <a:spLocks noChangeShapeType="1"/>
          </p:cNvSpPr>
          <p:nvPr/>
        </p:nvSpPr>
        <p:spPr bwMode="auto">
          <a:xfrm>
            <a:off x="4876800" y="6205538"/>
            <a:ext cx="0" cy="500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13" tIns="45609" rIns="91213" bIns="45609"/>
          <a:lstStyle/>
          <a:p>
            <a:endParaRPr lang="en-US"/>
          </a:p>
        </p:txBody>
      </p:sp>
      <p:graphicFrame>
        <p:nvGraphicFramePr>
          <p:cNvPr id="22" name="Object 18"/>
          <p:cNvGraphicFramePr>
            <a:graphicFrameLocks noChangeAspect="1"/>
          </p:cNvGraphicFramePr>
          <p:nvPr>
            <p:extLst>
              <p:ext uri="{D42A27DB-BD31-4B8C-83A1-F6EECF244321}">
                <p14:modId xmlns:p14="http://schemas.microsoft.com/office/powerpoint/2010/main" val="313194353"/>
              </p:ext>
            </p:extLst>
          </p:nvPr>
        </p:nvGraphicFramePr>
        <p:xfrm>
          <a:off x="609600" y="5594350"/>
          <a:ext cx="2592388" cy="425450"/>
        </p:xfrm>
        <a:graphic>
          <a:graphicData uri="http://schemas.openxmlformats.org/presentationml/2006/ole">
            <mc:AlternateContent xmlns:mc="http://schemas.openxmlformats.org/markup-compatibility/2006">
              <mc:Choice xmlns:v="urn:schemas-microsoft-com:vml" Requires="v">
                <p:oleObj spid="_x0000_s1710" name="Equation" r:id="rId14" imgW="2616200" imgH="431800" progId="Equation.3">
                  <p:embed/>
                </p:oleObj>
              </mc:Choice>
              <mc:Fallback>
                <p:oleObj name="Equation" r:id="rId14" imgW="2616200" imgH="4318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9600" y="5594350"/>
                        <a:ext cx="2592388" cy="425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14"/>
          <p:cNvGraphicFramePr>
            <a:graphicFrameLocks noChangeAspect="1"/>
          </p:cNvGraphicFramePr>
          <p:nvPr>
            <p:extLst>
              <p:ext uri="{D42A27DB-BD31-4B8C-83A1-F6EECF244321}">
                <p14:modId xmlns:p14="http://schemas.microsoft.com/office/powerpoint/2010/main" val="3020309890"/>
              </p:ext>
            </p:extLst>
          </p:nvPr>
        </p:nvGraphicFramePr>
        <p:xfrm>
          <a:off x="4267200" y="4713288"/>
          <a:ext cx="2011363" cy="392112"/>
        </p:xfrm>
        <a:graphic>
          <a:graphicData uri="http://schemas.openxmlformats.org/presentationml/2006/ole">
            <mc:AlternateContent xmlns:mc="http://schemas.openxmlformats.org/markup-compatibility/2006">
              <mc:Choice xmlns:v="urn:schemas-microsoft-com:vml" Requires="v">
                <p:oleObj spid="_x0000_s1711" name="Equation" r:id="rId16" imgW="2527300" imgH="495300" progId="Equation.3">
                  <p:embed/>
                </p:oleObj>
              </mc:Choice>
              <mc:Fallback>
                <p:oleObj name="Equation" r:id="rId16" imgW="2527300" imgH="4953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67200" y="4713288"/>
                        <a:ext cx="2011363" cy="39211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8037422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86" name="Picture 42" descr="p0d_all"/>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643454" y="3033713"/>
            <a:ext cx="4268787" cy="3200400"/>
          </a:xfrm>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77" name="Picture 33" descr="p0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54" y="3032125"/>
            <a:ext cx="426878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5"/>
          <p:cNvSpPr>
            <a:spLocks noGrp="1" noChangeArrowheads="1"/>
          </p:cNvSpPr>
          <p:nvPr>
            <p:ph type="title"/>
          </p:nvPr>
        </p:nvSpPr>
        <p:spPr/>
        <p:txBody>
          <a:bodyPr/>
          <a:lstStyle/>
          <a:p>
            <a:pPr eaLnBrk="1" hangingPunct="1">
              <a:tabLst>
                <a:tab pos="0" algn="l"/>
                <a:tab pos="912885" algn="l"/>
                <a:tab pos="1825769" algn="l"/>
                <a:tab pos="2738654" algn="l"/>
                <a:tab pos="3651537" algn="l"/>
                <a:tab pos="4564423" algn="l"/>
                <a:tab pos="5477307" algn="l"/>
                <a:tab pos="6390188" algn="l"/>
                <a:tab pos="7303077" algn="l"/>
                <a:tab pos="8215960" algn="l"/>
                <a:tab pos="9128839" algn="l"/>
                <a:tab pos="10041729" algn="l"/>
              </a:tabLst>
              <a:defRPr/>
            </a:pPr>
            <a:r>
              <a:rPr lang="en-US" sz="3200">
                <a:solidFill>
                  <a:srgbClr val="2300DC"/>
                </a:solidFill>
                <a:latin typeface="Times New Roman" charset="0"/>
                <a:cs typeface="+mj-cs"/>
              </a:rPr>
              <a:t>The Binding Energy Distribution Analysis Method (BEDAM)</a:t>
            </a:r>
          </a:p>
        </p:txBody>
      </p:sp>
      <p:sp>
        <p:nvSpPr>
          <p:cNvPr id="29701" name="Text Box 6"/>
          <p:cNvSpPr txBox="1">
            <a:spLocks noChangeArrowheads="1"/>
          </p:cNvSpPr>
          <p:nvPr/>
        </p:nvSpPr>
        <p:spPr bwMode="auto">
          <a:xfrm>
            <a:off x="0" y="2209803"/>
            <a:ext cx="6324600" cy="46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9846" tIns="46722" rIns="89846" bIns="46722">
            <a:spAutoFit/>
          </a:bodyPr>
          <a:lstStyle>
            <a:lvl1pPr marL="233363" indent="-233363" eaLnBrk="0" hangingPunct="0">
              <a:tabLst>
                <a:tab pos="723900" algn="l"/>
                <a:tab pos="1447800" algn="l"/>
                <a:tab pos="2171700" algn="l"/>
                <a:tab pos="2895600" algn="l"/>
                <a:tab pos="3619500" algn="l"/>
                <a:tab pos="4343400" algn="l"/>
                <a:tab pos="5067300" algn="l"/>
              </a:tabLst>
              <a:defRPr baseline="-25000">
                <a:solidFill>
                  <a:schemeClr val="bg1"/>
                </a:solidFill>
                <a:latin typeface="Arial" charset="0"/>
                <a:ea typeface="ＭＳ Ｐゴシック" charset="0"/>
              </a:defRPr>
            </a:lvl1pPr>
            <a:lvl2pPr eaLnBrk="0" hangingPunct="0">
              <a:tabLst>
                <a:tab pos="723900" algn="l"/>
                <a:tab pos="1447800" algn="l"/>
                <a:tab pos="2171700" algn="l"/>
                <a:tab pos="2895600" algn="l"/>
                <a:tab pos="3619500" algn="l"/>
                <a:tab pos="4343400" algn="l"/>
                <a:tab pos="5067300" algn="l"/>
              </a:tabLst>
              <a:defRPr baseline="-25000">
                <a:solidFill>
                  <a:schemeClr val="bg1"/>
                </a:solidFill>
                <a:latin typeface="Arial" charset="0"/>
                <a:ea typeface="ＭＳ Ｐゴシック" charset="0"/>
              </a:defRPr>
            </a:lvl2pPr>
            <a:lvl3pPr eaLnBrk="0" hangingPunct="0">
              <a:tabLst>
                <a:tab pos="723900" algn="l"/>
                <a:tab pos="1447800" algn="l"/>
                <a:tab pos="2171700" algn="l"/>
                <a:tab pos="2895600" algn="l"/>
                <a:tab pos="3619500" algn="l"/>
                <a:tab pos="4343400" algn="l"/>
                <a:tab pos="5067300" algn="l"/>
              </a:tabLst>
              <a:defRPr baseline="-25000">
                <a:solidFill>
                  <a:schemeClr val="bg1"/>
                </a:solidFill>
                <a:latin typeface="Arial" charset="0"/>
                <a:ea typeface="ＭＳ Ｐゴシック" charset="0"/>
              </a:defRPr>
            </a:lvl3pPr>
            <a:lvl4pPr eaLnBrk="0" hangingPunct="0">
              <a:tabLst>
                <a:tab pos="723900" algn="l"/>
                <a:tab pos="1447800" algn="l"/>
                <a:tab pos="2171700" algn="l"/>
                <a:tab pos="2895600" algn="l"/>
                <a:tab pos="3619500" algn="l"/>
                <a:tab pos="4343400" algn="l"/>
                <a:tab pos="5067300" algn="l"/>
              </a:tabLst>
              <a:defRPr baseline="-25000">
                <a:solidFill>
                  <a:schemeClr val="bg1"/>
                </a:solidFill>
                <a:latin typeface="Arial" charset="0"/>
                <a:ea typeface="ＭＳ Ｐゴシック" charset="0"/>
              </a:defRPr>
            </a:lvl4pPr>
            <a:lvl5pPr eaLnBrk="0" hangingPunct="0">
              <a:tabLst>
                <a:tab pos="723900" algn="l"/>
                <a:tab pos="1447800" algn="l"/>
                <a:tab pos="2171700" algn="l"/>
                <a:tab pos="2895600" algn="l"/>
                <a:tab pos="3619500" algn="l"/>
                <a:tab pos="4343400" algn="l"/>
                <a:tab pos="5067300" algn="l"/>
              </a:tabLst>
              <a:defRPr baseline="-250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baseline="-250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baseline="-250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baseline="-250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baseline="-25000">
                <a:solidFill>
                  <a:schemeClr val="bg1"/>
                </a:solidFill>
                <a:latin typeface="Arial" charset="0"/>
                <a:ea typeface="ＭＳ Ｐゴシック" charset="0"/>
              </a:defRPr>
            </a:lvl9pPr>
          </a:lstStyle>
          <a:p>
            <a:pPr defTabSz="456441" eaLnBrk="1" hangingPunct="1">
              <a:buClr>
                <a:srgbClr val="000000"/>
              </a:buClr>
              <a:buSzPct val="100000"/>
              <a:defRPr/>
            </a:pPr>
            <a:r>
              <a:rPr lang="en-US" sz="2000" i="1" baseline="0">
                <a:solidFill>
                  <a:srgbClr val="000000"/>
                </a:solidFill>
                <a:latin typeface="Times New Roman" charset="0"/>
                <a:cs typeface="ＭＳ Ｐゴシック" charset="0"/>
              </a:rPr>
              <a:t>       P</a:t>
            </a:r>
            <a:r>
              <a:rPr lang="en-US" sz="2000" baseline="-10000">
                <a:solidFill>
                  <a:srgbClr val="000000"/>
                </a:solidFill>
                <a:latin typeface="Times New Roman" charset="0"/>
                <a:cs typeface="ＭＳ Ｐゴシック" charset="0"/>
              </a:rPr>
              <a:t>0 </a:t>
            </a:r>
            <a:r>
              <a:rPr lang="en-US" sz="2000" baseline="0">
                <a:solidFill>
                  <a:srgbClr val="000000"/>
                </a:solidFill>
                <a:latin typeface="Times New Roman" charset="0"/>
                <a:cs typeface="ＭＳ Ｐゴシック" charset="0"/>
              </a:rPr>
              <a:t>(</a:t>
            </a:r>
            <a:r>
              <a:rPr lang="el-GR" baseline="0" smtClean="0">
                <a:solidFill>
                  <a:srgbClr val="000000"/>
                </a:solidFill>
                <a:latin typeface="Times New Roman" charset="0"/>
                <a:cs typeface="ＭＳ Ｐゴシック" charset="0"/>
              </a:rPr>
              <a:t>Δ</a:t>
            </a:r>
            <a:r>
              <a:rPr lang="en-US" i="1" baseline="0" smtClean="0">
                <a:solidFill>
                  <a:srgbClr val="000000"/>
                </a:solidFill>
                <a:latin typeface="Times New Roman" charset="0"/>
                <a:cs typeface="ＭＳ Ｐゴシック" charset="0"/>
              </a:rPr>
              <a:t>E</a:t>
            </a:r>
            <a:r>
              <a:rPr lang="en-US" baseline="0" smtClean="0">
                <a:solidFill>
                  <a:srgbClr val="000000"/>
                </a:solidFill>
                <a:latin typeface="Times New Roman" charset="0"/>
                <a:cs typeface="ＭＳ Ｐゴシック" charset="0"/>
              </a:rPr>
              <a:t>)</a:t>
            </a:r>
            <a:r>
              <a:rPr lang="en-US" sz="2000" baseline="0">
                <a:solidFill>
                  <a:srgbClr val="000000"/>
                </a:solidFill>
                <a:latin typeface="Times New Roman" charset="0"/>
                <a:cs typeface="ＭＳ Ｐゴシック" charset="0"/>
              </a:rPr>
              <a:t>: 	encodes all enthalpic and entropic effects</a:t>
            </a:r>
          </a:p>
        </p:txBody>
      </p:sp>
      <p:sp>
        <p:nvSpPr>
          <p:cNvPr id="6151" name="Text Box 7"/>
          <p:cNvSpPr txBox="1">
            <a:spLocks noChangeArrowheads="1"/>
          </p:cNvSpPr>
          <p:nvPr/>
        </p:nvSpPr>
        <p:spPr bwMode="auto">
          <a:xfrm>
            <a:off x="381000" y="3946525"/>
            <a:ext cx="4495800" cy="1325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9846" tIns="46722" rIns="89846" bIns="46722">
            <a:spAutoFit/>
          </a:bodyPr>
          <a:lstStyle>
            <a:lvl1pPr marL="233363" indent="-233363" eaLnBrk="0" hangingPunct="0">
              <a:tabLst>
                <a:tab pos="723900" algn="l"/>
                <a:tab pos="1447800" algn="l"/>
                <a:tab pos="2171700" algn="l"/>
                <a:tab pos="2895600" algn="l"/>
                <a:tab pos="3619500" algn="l"/>
                <a:tab pos="4343400" algn="l"/>
              </a:tabLst>
              <a:defRPr baseline="-25000">
                <a:solidFill>
                  <a:schemeClr val="bg1"/>
                </a:solidFill>
                <a:latin typeface="Arial" charset="0"/>
                <a:ea typeface="ＭＳ Ｐゴシック" charset="0"/>
              </a:defRPr>
            </a:lvl1pPr>
            <a:lvl2pPr eaLnBrk="0" hangingPunct="0">
              <a:tabLst>
                <a:tab pos="723900" algn="l"/>
                <a:tab pos="1447800" algn="l"/>
                <a:tab pos="2171700" algn="l"/>
                <a:tab pos="2895600" algn="l"/>
                <a:tab pos="3619500" algn="l"/>
                <a:tab pos="4343400" algn="l"/>
              </a:tabLst>
              <a:defRPr baseline="-25000">
                <a:solidFill>
                  <a:schemeClr val="bg1"/>
                </a:solidFill>
                <a:latin typeface="Arial" charset="0"/>
                <a:ea typeface="ＭＳ Ｐゴシック" charset="0"/>
              </a:defRPr>
            </a:lvl2pPr>
            <a:lvl3pPr eaLnBrk="0" hangingPunct="0">
              <a:tabLst>
                <a:tab pos="723900" algn="l"/>
                <a:tab pos="1447800" algn="l"/>
                <a:tab pos="2171700" algn="l"/>
                <a:tab pos="2895600" algn="l"/>
                <a:tab pos="3619500" algn="l"/>
                <a:tab pos="4343400" algn="l"/>
              </a:tabLst>
              <a:defRPr baseline="-25000">
                <a:solidFill>
                  <a:schemeClr val="bg1"/>
                </a:solidFill>
                <a:latin typeface="Arial" charset="0"/>
                <a:ea typeface="ＭＳ Ｐゴシック" charset="0"/>
              </a:defRPr>
            </a:lvl3pPr>
            <a:lvl4pPr eaLnBrk="0" hangingPunct="0">
              <a:tabLst>
                <a:tab pos="723900" algn="l"/>
                <a:tab pos="1447800" algn="l"/>
                <a:tab pos="2171700" algn="l"/>
                <a:tab pos="2895600" algn="l"/>
                <a:tab pos="3619500" algn="l"/>
                <a:tab pos="4343400" algn="l"/>
              </a:tabLst>
              <a:defRPr baseline="-25000">
                <a:solidFill>
                  <a:schemeClr val="bg1"/>
                </a:solidFill>
                <a:latin typeface="Arial" charset="0"/>
                <a:ea typeface="ＭＳ Ｐゴシック" charset="0"/>
              </a:defRPr>
            </a:lvl4pPr>
            <a:lvl5pPr eaLnBrk="0" hangingPunct="0">
              <a:tabLst>
                <a:tab pos="723900" algn="l"/>
                <a:tab pos="1447800" algn="l"/>
                <a:tab pos="2171700" algn="l"/>
                <a:tab pos="2895600" algn="l"/>
                <a:tab pos="3619500" algn="l"/>
                <a:tab pos="4343400" algn="l"/>
              </a:tabLst>
              <a:defRPr baseline="-250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baseline="-250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baseline="-250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baseline="-250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baseline="-25000">
                <a:solidFill>
                  <a:schemeClr val="bg1"/>
                </a:solidFill>
                <a:latin typeface="Arial" charset="0"/>
                <a:ea typeface="ＭＳ Ｐゴシック" charset="0"/>
              </a:defRPr>
            </a:lvl9pPr>
          </a:lstStyle>
          <a:p>
            <a:pPr defTabSz="456441" eaLnBrk="1" hangingPunct="1">
              <a:buClr>
                <a:srgbClr val="000000"/>
              </a:buClr>
              <a:buSzPct val="100000"/>
              <a:buFont typeface="Times New Roman" charset="0"/>
              <a:buChar char="•"/>
              <a:defRPr/>
            </a:pPr>
            <a:r>
              <a:rPr lang="en-US" sz="2000" baseline="0">
                <a:solidFill>
                  <a:srgbClr val="FF0000"/>
                </a:solidFill>
                <a:latin typeface="Times New Roman" charset="0"/>
                <a:cs typeface="ＭＳ Ｐゴシック" charset="0"/>
              </a:rPr>
              <a:t>Solution</a:t>
            </a:r>
            <a:r>
              <a:rPr lang="en-US" sz="2000" baseline="0">
                <a:solidFill>
                  <a:srgbClr val="000000"/>
                </a:solidFill>
                <a:latin typeface="Times New Roman" charset="0"/>
                <a:cs typeface="ＭＳ Ｐゴシック" charset="0"/>
              </a:rPr>
              <a:t>: </a:t>
            </a:r>
          </a:p>
          <a:p>
            <a:pPr marL="741719" lvl="1" indent="-285278" defTabSz="456441" eaLnBrk="1" hangingPunct="1">
              <a:buClr>
                <a:srgbClr val="000000"/>
              </a:buClr>
              <a:buSzPct val="100000"/>
              <a:defRPr/>
            </a:pPr>
            <a:r>
              <a:rPr lang="en-US" sz="2000" baseline="0">
                <a:solidFill>
                  <a:srgbClr val="000000"/>
                </a:solidFill>
                <a:latin typeface="Times New Roman" charset="0"/>
                <a:cs typeface="ＭＳ Ｐゴシック" charset="0"/>
              </a:rPr>
              <a:t>Hamiltonian Replica Exchange +WHAM </a:t>
            </a:r>
          </a:p>
          <a:p>
            <a:pPr marL="741719" lvl="1" indent="-285278" defTabSz="456441" eaLnBrk="1" hangingPunct="1">
              <a:buClr>
                <a:srgbClr val="000000"/>
              </a:buClr>
              <a:buSzPct val="100000"/>
              <a:defRPr/>
            </a:pPr>
            <a:r>
              <a:rPr lang="en-US" sz="2000" baseline="0">
                <a:solidFill>
                  <a:srgbClr val="000000"/>
                </a:solidFill>
                <a:latin typeface="Times New Roman" charset="0"/>
                <a:cs typeface="ＭＳ Ｐゴシック" charset="0"/>
              </a:rPr>
              <a:t>Biasing potential =  λ ΔE </a:t>
            </a:r>
          </a:p>
        </p:txBody>
      </p:sp>
      <p:sp>
        <p:nvSpPr>
          <p:cNvPr id="29703" name="Text Box 8"/>
          <p:cNvSpPr txBox="1">
            <a:spLocks noChangeArrowheads="1"/>
          </p:cNvSpPr>
          <p:nvPr/>
        </p:nvSpPr>
        <p:spPr bwMode="auto">
          <a:xfrm>
            <a:off x="6332539" y="6172202"/>
            <a:ext cx="1368728" cy="345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9846" tIns="46722" rIns="89846" bIns="46722">
            <a:spAutoFit/>
          </a:bodyPr>
          <a:lstStyle>
            <a:lvl1pPr eaLnBrk="0" hangingPunct="0">
              <a:tabLst>
                <a:tab pos="723900" algn="l"/>
              </a:tabLst>
              <a:defRPr baseline="-25000">
                <a:solidFill>
                  <a:schemeClr val="bg1"/>
                </a:solidFill>
                <a:latin typeface="Arial" charset="0"/>
                <a:ea typeface="ＭＳ Ｐゴシック" charset="0"/>
              </a:defRPr>
            </a:lvl1pPr>
            <a:lvl2pPr eaLnBrk="0" hangingPunct="0">
              <a:tabLst>
                <a:tab pos="723900" algn="l"/>
              </a:tabLst>
              <a:defRPr baseline="-25000">
                <a:solidFill>
                  <a:schemeClr val="bg1"/>
                </a:solidFill>
                <a:latin typeface="Arial" charset="0"/>
                <a:ea typeface="ＭＳ Ｐゴシック" charset="0"/>
              </a:defRPr>
            </a:lvl2pPr>
            <a:lvl3pPr eaLnBrk="0" hangingPunct="0">
              <a:tabLst>
                <a:tab pos="723900" algn="l"/>
              </a:tabLst>
              <a:defRPr baseline="-25000">
                <a:solidFill>
                  <a:schemeClr val="bg1"/>
                </a:solidFill>
                <a:latin typeface="Arial" charset="0"/>
                <a:ea typeface="ＭＳ Ｐゴシック" charset="0"/>
              </a:defRPr>
            </a:lvl3pPr>
            <a:lvl4pPr eaLnBrk="0" hangingPunct="0">
              <a:tabLst>
                <a:tab pos="723900" algn="l"/>
              </a:tabLst>
              <a:defRPr baseline="-25000">
                <a:solidFill>
                  <a:schemeClr val="bg1"/>
                </a:solidFill>
                <a:latin typeface="Arial" charset="0"/>
                <a:ea typeface="ＭＳ Ｐゴシック" charset="0"/>
              </a:defRPr>
            </a:lvl4pPr>
            <a:lvl5pPr eaLnBrk="0" hangingPunct="0">
              <a:tabLst>
                <a:tab pos="723900" algn="l"/>
              </a:tabLst>
              <a:defRPr baseline="-250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Lst>
              <a:defRPr baseline="-250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Lst>
              <a:defRPr baseline="-250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Lst>
              <a:defRPr baseline="-250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Lst>
              <a:defRPr baseline="-25000">
                <a:solidFill>
                  <a:schemeClr val="bg1"/>
                </a:solidFill>
                <a:latin typeface="Arial" charset="0"/>
                <a:ea typeface="ＭＳ Ｐゴシック" charset="0"/>
              </a:defRPr>
            </a:lvl9pPr>
          </a:lstStyle>
          <a:p>
            <a:pPr defTabSz="456441" eaLnBrk="1" hangingPunct="1">
              <a:buClr>
                <a:srgbClr val="000000"/>
              </a:buClr>
              <a:buSzPct val="100000"/>
              <a:defRPr/>
            </a:pPr>
            <a:r>
              <a:rPr lang="el-GR" sz="1600" baseline="0">
                <a:solidFill>
                  <a:srgbClr val="000000"/>
                </a:solidFill>
                <a:latin typeface="Times New Roman" charset="0"/>
                <a:cs typeface="Arial" charset="0"/>
              </a:rPr>
              <a:t>Δ</a:t>
            </a:r>
            <a:r>
              <a:rPr lang="en-US" sz="1600" i="1" baseline="0">
                <a:solidFill>
                  <a:srgbClr val="000000"/>
                </a:solidFill>
                <a:latin typeface="Times New Roman" charset="0"/>
                <a:cs typeface="Arial" charset="0"/>
              </a:rPr>
              <a:t>E </a:t>
            </a:r>
            <a:r>
              <a:rPr lang="en-US" sz="1600" baseline="0">
                <a:solidFill>
                  <a:srgbClr val="000000"/>
                </a:solidFill>
                <a:latin typeface="Times New Roman" charset="0"/>
                <a:cs typeface="Arial" charset="0"/>
              </a:rPr>
              <a:t>[kcal/mol]</a:t>
            </a:r>
          </a:p>
        </p:txBody>
      </p:sp>
      <p:sp>
        <p:nvSpPr>
          <p:cNvPr id="29704" name="Text Box 25"/>
          <p:cNvSpPr txBox="1">
            <a:spLocks noChangeArrowheads="1"/>
          </p:cNvSpPr>
          <p:nvPr/>
        </p:nvSpPr>
        <p:spPr bwMode="auto">
          <a:xfrm rot="10800000">
            <a:off x="4621695" y="3572417"/>
            <a:ext cx="427668" cy="182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eaVert" wrap="none" lIns="89846" tIns="46722" rIns="89846" bIns="46722">
            <a:spAutoFit/>
          </a:bodyPr>
          <a:lstStyle>
            <a:lvl1pPr eaLnBrk="0" hangingPunct="0">
              <a:tabLst>
                <a:tab pos="723900" algn="l"/>
                <a:tab pos="1447800" algn="l"/>
              </a:tabLst>
              <a:defRPr baseline="-25000">
                <a:solidFill>
                  <a:schemeClr val="bg1"/>
                </a:solidFill>
                <a:latin typeface="Arial" charset="0"/>
                <a:ea typeface="ＭＳ Ｐゴシック" charset="0"/>
              </a:defRPr>
            </a:lvl1pPr>
            <a:lvl2pPr eaLnBrk="0" hangingPunct="0">
              <a:tabLst>
                <a:tab pos="723900" algn="l"/>
                <a:tab pos="1447800" algn="l"/>
              </a:tabLst>
              <a:defRPr baseline="-25000">
                <a:solidFill>
                  <a:schemeClr val="bg1"/>
                </a:solidFill>
                <a:latin typeface="Arial" charset="0"/>
                <a:ea typeface="ＭＳ Ｐゴシック" charset="0"/>
              </a:defRPr>
            </a:lvl2pPr>
            <a:lvl3pPr eaLnBrk="0" hangingPunct="0">
              <a:tabLst>
                <a:tab pos="723900" algn="l"/>
                <a:tab pos="1447800" algn="l"/>
              </a:tabLst>
              <a:defRPr baseline="-25000">
                <a:solidFill>
                  <a:schemeClr val="bg1"/>
                </a:solidFill>
                <a:latin typeface="Arial" charset="0"/>
                <a:ea typeface="ＭＳ Ｐゴシック" charset="0"/>
              </a:defRPr>
            </a:lvl3pPr>
            <a:lvl4pPr eaLnBrk="0" hangingPunct="0">
              <a:tabLst>
                <a:tab pos="723900" algn="l"/>
                <a:tab pos="1447800" algn="l"/>
              </a:tabLst>
              <a:defRPr baseline="-25000">
                <a:solidFill>
                  <a:schemeClr val="bg1"/>
                </a:solidFill>
                <a:latin typeface="Arial" charset="0"/>
                <a:ea typeface="ＭＳ Ｐゴシック" charset="0"/>
              </a:defRPr>
            </a:lvl4pPr>
            <a:lvl5pPr eaLnBrk="0" hangingPunct="0">
              <a:tabLst>
                <a:tab pos="723900" algn="l"/>
                <a:tab pos="1447800" algn="l"/>
              </a:tabLst>
              <a:defRPr baseline="-250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Lst>
              <a:defRPr baseline="-250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Lst>
              <a:defRPr baseline="-250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Lst>
              <a:defRPr baseline="-250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Lst>
              <a:defRPr baseline="-25000">
                <a:solidFill>
                  <a:schemeClr val="bg1"/>
                </a:solidFill>
                <a:latin typeface="Arial" charset="0"/>
                <a:ea typeface="ＭＳ Ｐゴシック" charset="0"/>
              </a:defRPr>
            </a:lvl9pPr>
          </a:lstStyle>
          <a:p>
            <a:pPr defTabSz="456441" eaLnBrk="1" hangingPunct="1">
              <a:buClr>
                <a:srgbClr val="000000"/>
              </a:buClr>
              <a:buSzPct val="100000"/>
              <a:defRPr/>
            </a:pPr>
            <a:r>
              <a:rPr lang="en-US" sz="1600" i="1" baseline="0">
                <a:solidFill>
                  <a:srgbClr val="000000"/>
                </a:solidFill>
                <a:latin typeface="Times New Roman" charset="0"/>
                <a:cs typeface="ＭＳ Ｐゴシック" charset="0"/>
              </a:rPr>
              <a:t>P</a:t>
            </a:r>
            <a:r>
              <a:rPr lang="en-US" sz="1600" baseline="-10000">
                <a:solidFill>
                  <a:srgbClr val="000000"/>
                </a:solidFill>
                <a:latin typeface="Times New Roman" charset="0"/>
                <a:cs typeface="ＭＳ Ｐゴシック" charset="0"/>
              </a:rPr>
              <a:t>0</a:t>
            </a:r>
            <a:r>
              <a:rPr lang="en-US" sz="1600" i="1" baseline="0">
                <a:solidFill>
                  <a:srgbClr val="000000"/>
                </a:solidFill>
                <a:latin typeface="Times New Roman" charset="0"/>
                <a:cs typeface="ＭＳ Ｐゴシック" charset="0"/>
              </a:rPr>
              <a:t>(</a:t>
            </a:r>
            <a:r>
              <a:rPr lang="el-GR" sz="1600" baseline="0">
                <a:solidFill>
                  <a:srgbClr val="000000"/>
                </a:solidFill>
                <a:latin typeface="Times New Roman" charset="0"/>
                <a:cs typeface="Arial" charset="0"/>
              </a:rPr>
              <a:t>Δ</a:t>
            </a:r>
            <a:r>
              <a:rPr lang="en-US" sz="1600" i="1" baseline="0">
                <a:solidFill>
                  <a:srgbClr val="000000"/>
                </a:solidFill>
                <a:latin typeface="Times New Roman" charset="0"/>
                <a:cs typeface="Arial" charset="0"/>
              </a:rPr>
              <a:t>E </a:t>
            </a:r>
            <a:r>
              <a:rPr lang="en-US" sz="1600" i="1" baseline="0">
                <a:solidFill>
                  <a:srgbClr val="000000"/>
                </a:solidFill>
                <a:latin typeface="Times New Roman" charset="0"/>
                <a:cs typeface="ＭＳ Ｐゴシック" charset="0"/>
              </a:rPr>
              <a:t>) </a:t>
            </a:r>
            <a:r>
              <a:rPr lang="en-US" sz="1600" baseline="0">
                <a:solidFill>
                  <a:srgbClr val="000000"/>
                </a:solidFill>
                <a:latin typeface="Times New Roman" charset="0"/>
                <a:cs typeface="ＭＳ Ｐゴシック" charset="0"/>
              </a:rPr>
              <a:t>[kcal/mol</a:t>
            </a:r>
            <a:r>
              <a:rPr lang="en-US" baseline="10000" smtClean="0">
                <a:solidFill>
                  <a:srgbClr val="000000"/>
                </a:solidFill>
                <a:latin typeface="Times New Roman" charset="0"/>
                <a:cs typeface="ＭＳ Ｐゴシック" charset="0"/>
              </a:rPr>
              <a:t>-1</a:t>
            </a:r>
            <a:r>
              <a:rPr lang="en-US" sz="1600" baseline="0">
                <a:solidFill>
                  <a:srgbClr val="000000"/>
                </a:solidFill>
                <a:latin typeface="Times New Roman" charset="0"/>
                <a:cs typeface="ＭＳ Ｐゴシック" charset="0"/>
              </a:rPr>
              <a:t>]</a:t>
            </a:r>
          </a:p>
        </p:txBody>
      </p:sp>
      <p:graphicFrame>
        <p:nvGraphicFramePr>
          <p:cNvPr id="187400" name="Object 26"/>
          <p:cNvGraphicFramePr>
            <a:graphicFrameLocks noChangeAspect="1"/>
          </p:cNvGraphicFramePr>
          <p:nvPr/>
        </p:nvGraphicFramePr>
        <p:xfrm>
          <a:off x="6438900" y="3249613"/>
          <a:ext cx="647700" cy="330200"/>
        </p:xfrm>
        <a:graphic>
          <a:graphicData uri="http://schemas.openxmlformats.org/presentationml/2006/ole">
            <mc:AlternateContent xmlns:mc="http://schemas.openxmlformats.org/markup-compatibility/2006">
              <mc:Choice xmlns:v="urn:schemas-microsoft-com:vml" Requires="v">
                <p:oleObj spid="_x0000_s381869" r:id="rId6" imgW="444500" imgH="203200" progId="">
                  <p:embed/>
                </p:oleObj>
              </mc:Choice>
              <mc:Fallback>
                <p:oleObj r:id="rId6" imgW="444500" imgH="2032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8900" y="3249613"/>
                        <a:ext cx="647700" cy="330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9706" name="Text Box 27"/>
          <p:cNvSpPr txBox="1">
            <a:spLocks noChangeArrowheads="1"/>
          </p:cNvSpPr>
          <p:nvPr/>
        </p:nvSpPr>
        <p:spPr bwMode="auto">
          <a:xfrm>
            <a:off x="7362826" y="3429000"/>
            <a:ext cx="894260" cy="4016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9846" tIns="46722" rIns="89846" bIns="46722">
            <a:spAutoFit/>
          </a:bodyPr>
          <a:lstStyle>
            <a:lvl1pPr eaLnBrk="0" hangingPunct="0">
              <a:tabLst>
                <a:tab pos="723900" algn="l"/>
              </a:tabLst>
              <a:defRPr baseline="-25000">
                <a:solidFill>
                  <a:schemeClr val="bg1"/>
                </a:solidFill>
                <a:latin typeface="Arial" charset="0"/>
                <a:ea typeface="ＭＳ Ｐゴシック" charset="0"/>
              </a:defRPr>
            </a:lvl1pPr>
            <a:lvl2pPr eaLnBrk="0" hangingPunct="0">
              <a:tabLst>
                <a:tab pos="723900" algn="l"/>
              </a:tabLst>
              <a:defRPr baseline="-25000">
                <a:solidFill>
                  <a:schemeClr val="bg1"/>
                </a:solidFill>
                <a:latin typeface="Arial" charset="0"/>
                <a:ea typeface="ＭＳ Ｐゴシック" charset="0"/>
              </a:defRPr>
            </a:lvl2pPr>
            <a:lvl3pPr eaLnBrk="0" hangingPunct="0">
              <a:tabLst>
                <a:tab pos="723900" algn="l"/>
              </a:tabLst>
              <a:defRPr baseline="-25000">
                <a:solidFill>
                  <a:schemeClr val="bg1"/>
                </a:solidFill>
                <a:latin typeface="Arial" charset="0"/>
                <a:ea typeface="ＭＳ Ｐゴシック" charset="0"/>
              </a:defRPr>
            </a:lvl3pPr>
            <a:lvl4pPr eaLnBrk="0" hangingPunct="0">
              <a:tabLst>
                <a:tab pos="723900" algn="l"/>
              </a:tabLst>
              <a:defRPr baseline="-25000">
                <a:solidFill>
                  <a:schemeClr val="bg1"/>
                </a:solidFill>
                <a:latin typeface="Arial" charset="0"/>
                <a:ea typeface="ＭＳ Ｐゴシック" charset="0"/>
              </a:defRPr>
            </a:lvl4pPr>
            <a:lvl5pPr eaLnBrk="0" hangingPunct="0">
              <a:tabLst>
                <a:tab pos="723900" algn="l"/>
              </a:tabLst>
              <a:defRPr baseline="-250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Lst>
              <a:defRPr baseline="-250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Lst>
              <a:defRPr baseline="-250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Lst>
              <a:defRPr baseline="-250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Lst>
              <a:defRPr baseline="-25000">
                <a:solidFill>
                  <a:schemeClr val="bg1"/>
                </a:solidFill>
                <a:latin typeface="Arial" charset="0"/>
                <a:ea typeface="ＭＳ Ｐゴシック" charset="0"/>
              </a:defRPr>
            </a:lvl9pPr>
          </a:lstStyle>
          <a:p>
            <a:pPr defTabSz="456441" eaLnBrk="1" hangingPunct="1">
              <a:buClr>
                <a:srgbClr val="000000"/>
              </a:buClr>
              <a:buSzPct val="100000"/>
              <a:defRPr/>
            </a:pPr>
            <a:r>
              <a:rPr lang="en-US" sz="2000" i="1" baseline="0">
                <a:solidFill>
                  <a:srgbClr val="000000"/>
                </a:solidFill>
                <a:latin typeface="Times New Roman" charset="0"/>
                <a:cs typeface="ＭＳ Ｐゴシック" charset="0"/>
              </a:rPr>
              <a:t>P</a:t>
            </a:r>
            <a:r>
              <a:rPr lang="en-US" baseline="-10000" smtClean="0">
                <a:solidFill>
                  <a:srgbClr val="000000"/>
                </a:solidFill>
                <a:latin typeface="Times New Roman" charset="0"/>
                <a:cs typeface="ＭＳ Ｐゴシック" charset="0"/>
              </a:rPr>
              <a:t>0</a:t>
            </a:r>
            <a:r>
              <a:rPr lang="en-US" sz="2000" baseline="0">
                <a:solidFill>
                  <a:srgbClr val="000000"/>
                </a:solidFill>
                <a:latin typeface="Times New Roman" charset="0"/>
                <a:cs typeface="ＭＳ Ｐゴシック" charset="0"/>
              </a:rPr>
              <a:t>(</a:t>
            </a:r>
            <a:r>
              <a:rPr lang="el-GR" sz="1600" baseline="0">
                <a:solidFill>
                  <a:srgbClr val="000000"/>
                </a:solidFill>
                <a:latin typeface="Times New Roman" charset="0"/>
                <a:cs typeface="Arial" charset="0"/>
              </a:rPr>
              <a:t>Δ</a:t>
            </a:r>
            <a:r>
              <a:rPr lang="en-US" sz="1600" i="1" baseline="0">
                <a:solidFill>
                  <a:srgbClr val="000000"/>
                </a:solidFill>
                <a:latin typeface="Times New Roman" charset="0"/>
                <a:cs typeface="Arial" charset="0"/>
              </a:rPr>
              <a:t>E</a:t>
            </a:r>
            <a:r>
              <a:rPr lang="en-US" sz="2000" baseline="0">
                <a:solidFill>
                  <a:srgbClr val="000000"/>
                </a:solidFill>
                <a:latin typeface="Times New Roman" charset="0"/>
                <a:cs typeface="ＭＳ Ｐゴシック" charset="0"/>
              </a:rPr>
              <a:t>)</a:t>
            </a:r>
          </a:p>
        </p:txBody>
      </p:sp>
      <p:sp>
        <p:nvSpPr>
          <p:cNvPr id="29707" name="Line 28"/>
          <p:cNvSpPr>
            <a:spLocks noChangeShapeType="1"/>
          </p:cNvSpPr>
          <p:nvPr/>
        </p:nvSpPr>
        <p:spPr bwMode="auto">
          <a:xfrm>
            <a:off x="457200" y="1327150"/>
            <a:ext cx="8001000" cy="1588"/>
          </a:xfrm>
          <a:prstGeom prst="line">
            <a:avLst/>
          </a:prstGeom>
          <a:noFill/>
          <a:ln w="5472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281" tIns="45643" rIns="91281" bIns="45643"/>
          <a:lstStyle/>
          <a:p>
            <a:pPr defTabSz="456441" eaLnBrk="1" hangingPunct="1">
              <a:buClr>
                <a:srgbClr val="000000"/>
              </a:buClr>
              <a:buSzPct val="100000"/>
              <a:defRPr/>
            </a:pPr>
            <a:endParaRPr lang="en-US" sz="1800" baseline="-25000">
              <a:solidFill>
                <a:srgbClr val="FFFFFF"/>
              </a:solidFill>
              <a:latin typeface="Arial" charset="0"/>
              <a:ea typeface="ＭＳ Ｐゴシック" charset="0"/>
              <a:cs typeface="ＭＳ Ｐゴシック" charset="0"/>
            </a:endParaRPr>
          </a:p>
        </p:txBody>
      </p:sp>
      <p:graphicFrame>
        <p:nvGraphicFramePr>
          <p:cNvPr id="187403" name="Object 29"/>
          <p:cNvGraphicFramePr>
            <a:graphicFrameLocks noChangeAspect="1"/>
          </p:cNvGraphicFramePr>
          <p:nvPr/>
        </p:nvGraphicFramePr>
        <p:xfrm>
          <a:off x="2690813" y="1631950"/>
          <a:ext cx="3786187" cy="439738"/>
        </p:xfrm>
        <a:graphic>
          <a:graphicData uri="http://schemas.openxmlformats.org/presentationml/2006/ole">
            <mc:AlternateContent xmlns:mc="http://schemas.openxmlformats.org/markup-compatibility/2006">
              <mc:Choice xmlns:v="urn:schemas-microsoft-com:vml" Requires="v">
                <p:oleObj spid="_x0000_s381870" name="Equation" r:id="rId8" imgW="3810000" imgH="444500" progId="Equation.3">
                  <p:embed/>
                </p:oleObj>
              </mc:Choice>
              <mc:Fallback>
                <p:oleObj name="Equation" r:id="rId8" imgW="3810000" imgH="4445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90813" y="1631950"/>
                        <a:ext cx="3786187" cy="4397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87404" name="Object 30"/>
          <p:cNvGraphicFramePr>
            <a:graphicFrameLocks noChangeAspect="1"/>
          </p:cNvGraphicFramePr>
          <p:nvPr/>
        </p:nvGraphicFramePr>
        <p:xfrm>
          <a:off x="4335479" y="3497263"/>
          <a:ext cx="719137" cy="360362"/>
        </p:xfrm>
        <a:graphic>
          <a:graphicData uri="http://schemas.openxmlformats.org/presentationml/2006/ole">
            <mc:AlternateContent xmlns:mc="http://schemas.openxmlformats.org/markup-compatibility/2006">
              <mc:Choice xmlns:v="urn:schemas-microsoft-com:vml" Requires="v">
                <p:oleObj spid="_x0000_s381871" r:id="rId10" imgW="723900" imgH="368300" progId="">
                  <p:embed/>
                </p:oleObj>
              </mc:Choice>
              <mc:Fallback>
                <p:oleObj r:id="rId10" imgW="723900" imgH="3683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35479" y="3497263"/>
                        <a:ext cx="719137" cy="360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175" name="Text Box 31"/>
          <p:cNvSpPr txBox="1">
            <a:spLocks noChangeArrowheads="1"/>
          </p:cNvSpPr>
          <p:nvPr/>
        </p:nvSpPr>
        <p:spPr bwMode="auto">
          <a:xfrm>
            <a:off x="457200" y="2971800"/>
            <a:ext cx="4343400" cy="700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9846" tIns="44925" rIns="89846" bIns="44925"/>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aseline="-25000">
                <a:solidFill>
                  <a:schemeClr val="bg1"/>
                </a:solidFill>
                <a:latin typeface="Arial" charset="0"/>
                <a:ea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aseline="-250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aseline="-250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aseline="-250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aseline="-250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aseline="-250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aseline="-250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aseline="-250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aseline="-25000">
                <a:solidFill>
                  <a:schemeClr val="bg1"/>
                </a:solidFill>
                <a:latin typeface="Arial" charset="0"/>
                <a:ea typeface="ＭＳ Ｐゴシック" charset="0"/>
              </a:defRPr>
            </a:lvl9pPr>
          </a:lstStyle>
          <a:p>
            <a:pPr defTabSz="456441" eaLnBrk="1" hangingPunct="1">
              <a:buClr>
                <a:srgbClr val="000000"/>
              </a:buClr>
              <a:buSzPct val="100000"/>
              <a:defRPr/>
            </a:pPr>
            <a:r>
              <a:rPr lang="en-US" sz="2000" baseline="0">
                <a:solidFill>
                  <a:srgbClr val="FF0000"/>
                </a:solidFill>
                <a:latin typeface="Times New Roman" charset="0"/>
                <a:cs typeface="ＭＳ Ｐゴシック" charset="0"/>
              </a:rPr>
              <a:t>Integration problem</a:t>
            </a:r>
            <a:r>
              <a:rPr lang="en-US" sz="2000" baseline="0">
                <a:solidFill>
                  <a:srgbClr val="000000"/>
                </a:solidFill>
                <a:latin typeface="Times New Roman" charset="0"/>
                <a:cs typeface="ＭＳ Ｐゴシック" charset="0"/>
              </a:rPr>
              <a:t>: region at favorable </a:t>
            </a:r>
            <a:r>
              <a:rPr lang="el-GR" sz="2000" baseline="0">
                <a:solidFill>
                  <a:srgbClr val="000000"/>
                </a:solidFill>
                <a:latin typeface="Times New Roman" charset="0"/>
                <a:cs typeface="ＭＳ Ｐゴシック" charset="0"/>
              </a:rPr>
              <a:t>Δ</a:t>
            </a:r>
            <a:r>
              <a:rPr lang="en-US" sz="2000" i="1" baseline="0">
                <a:solidFill>
                  <a:srgbClr val="000000"/>
                </a:solidFill>
                <a:latin typeface="Times New Roman" charset="0"/>
                <a:cs typeface="ＭＳ Ｐゴシック" charset="0"/>
              </a:rPr>
              <a:t>E</a:t>
            </a:r>
            <a:r>
              <a:rPr lang="en-US" sz="2000" baseline="0">
                <a:solidFill>
                  <a:srgbClr val="000000"/>
                </a:solidFill>
                <a:latin typeface="Times New Roman" charset="0"/>
                <a:cs typeface="ＭＳ Ｐゴシック" charset="0"/>
              </a:rPr>
              <a:t>’s is seriously undersampled. </a:t>
            </a:r>
          </a:p>
        </p:txBody>
      </p:sp>
      <p:sp>
        <p:nvSpPr>
          <p:cNvPr id="6178" name="Oval 34"/>
          <p:cNvSpPr>
            <a:spLocks noChangeArrowheads="1"/>
          </p:cNvSpPr>
          <p:nvPr/>
        </p:nvSpPr>
        <p:spPr bwMode="auto">
          <a:xfrm>
            <a:off x="5562600" y="5715000"/>
            <a:ext cx="1341438" cy="457200"/>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281" tIns="45643" rIns="91281" bIns="45643" anchor="ctr"/>
          <a:lstStyle/>
          <a:p>
            <a:pPr defTabSz="456441" eaLnBrk="1" hangingPunct="1">
              <a:buClr>
                <a:srgbClr val="000000"/>
              </a:buClr>
              <a:buSzPct val="100000"/>
              <a:defRPr/>
            </a:pPr>
            <a:endParaRPr lang="en-US" sz="1800" baseline="-25000">
              <a:solidFill>
                <a:srgbClr val="FFFFFF"/>
              </a:solidFill>
              <a:latin typeface="Arial" charset="0"/>
              <a:ea typeface="ＭＳ Ｐゴシック" charset="0"/>
              <a:cs typeface="ＭＳ Ｐゴシック" charset="0"/>
            </a:endParaRPr>
          </a:p>
        </p:txBody>
      </p:sp>
      <p:sp>
        <p:nvSpPr>
          <p:cNvPr id="6179" name="Text Box 35"/>
          <p:cNvSpPr txBox="1">
            <a:spLocks noChangeArrowheads="1"/>
          </p:cNvSpPr>
          <p:nvPr/>
        </p:nvSpPr>
        <p:spPr bwMode="auto">
          <a:xfrm>
            <a:off x="2590800" y="6096000"/>
            <a:ext cx="21336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9846" tIns="44925" rIns="89846" bIns="44925"/>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aseline="-25000">
                <a:solidFill>
                  <a:schemeClr val="bg1"/>
                </a:solidFill>
                <a:latin typeface="Arial" charset="0"/>
                <a:ea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aseline="-250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aseline="-250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aseline="-250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aseline="-250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aseline="-250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aseline="-250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aseline="-250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aseline="-25000">
                <a:solidFill>
                  <a:schemeClr val="bg1"/>
                </a:solidFill>
                <a:latin typeface="Arial" charset="0"/>
                <a:ea typeface="ＭＳ Ｐゴシック" charset="0"/>
              </a:defRPr>
            </a:lvl9pPr>
          </a:lstStyle>
          <a:p>
            <a:pPr defTabSz="456441" eaLnBrk="1" hangingPunct="1">
              <a:buClr>
                <a:srgbClr val="000000"/>
              </a:buClr>
              <a:buSzPct val="100000"/>
              <a:defRPr/>
            </a:pPr>
            <a:r>
              <a:rPr lang="en-US" sz="1800" baseline="0">
                <a:solidFill>
                  <a:srgbClr val="000000"/>
                </a:solidFill>
                <a:latin typeface="Times New Roman" charset="0"/>
                <a:cs typeface="ＭＳ Ｐゴシック" charset="0"/>
              </a:rPr>
              <a:t>Main contribution to integral</a:t>
            </a:r>
            <a:r>
              <a:rPr lang="en-US" sz="2000" baseline="0">
                <a:solidFill>
                  <a:srgbClr val="000000"/>
                </a:solidFill>
                <a:latin typeface="Times New Roman" charset="0"/>
                <a:cs typeface="ＭＳ Ｐゴシック" charset="0"/>
              </a:rPr>
              <a:t> </a:t>
            </a:r>
          </a:p>
        </p:txBody>
      </p:sp>
      <p:graphicFrame>
        <p:nvGraphicFramePr>
          <p:cNvPr id="6182" name="Object 38"/>
          <p:cNvGraphicFramePr>
            <a:graphicFrameLocks noChangeAspect="1"/>
          </p:cNvGraphicFramePr>
          <p:nvPr/>
        </p:nvGraphicFramePr>
        <p:xfrm>
          <a:off x="5259393" y="3338529"/>
          <a:ext cx="466725" cy="268287"/>
        </p:xfrm>
        <a:graphic>
          <a:graphicData uri="http://schemas.openxmlformats.org/presentationml/2006/ole">
            <mc:AlternateContent xmlns:mc="http://schemas.openxmlformats.org/markup-compatibility/2006">
              <mc:Choice xmlns:v="urn:schemas-microsoft-com:vml" Requires="v">
                <p:oleObj spid="_x0000_s381872" name="Equation" r:id="rId12" imgW="532937" imgH="266469" progId="Equation.3">
                  <p:embed/>
                </p:oleObj>
              </mc:Choice>
              <mc:Fallback>
                <p:oleObj name="Equation" r:id="rId12" imgW="532937" imgH="266469"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59393" y="3338529"/>
                        <a:ext cx="466725" cy="268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183" name="Object 39"/>
          <p:cNvGraphicFramePr>
            <a:graphicFrameLocks noChangeAspect="1"/>
          </p:cNvGraphicFramePr>
          <p:nvPr/>
        </p:nvGraphicFramePr>
        <p:xfrm>
          <a:off x="6823077" y="4205304"/>
          <a:ext cx="758825" cy="238125"/>
        </p:xfrm>
        <a:graphic>
          <a:graphicData uri="http://schemas.openxmlformats.org/presentationml/2006/ole">
            <mc:AlternateContent xmlns:mc="http://schemas.openxmlformats.org/markup-compatibility/2006">
              <mc:Choice xmlns:v="urn:schemas-microsoft-com:vml" Requires="v">
                <p:oleObj spid="_x0000_s381873" name="Equation" r:id="rId14" imgW="876300" imgH="241300" progId="Equation.3">
                  <p:embed/>
                </p:oleObj>
              </mc:Choice>
              <mc:Fallback>
                <p:oleObj name="Equation" r:id="rId14" imgW="876300" imgH="2413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23077" y="4205304"/>
                        <a:ext cx="758825" cy="238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184" name="Line 40"/>
          <p:cNvSpPr>
            <a:spLocks noChangeShapeType="1"/>
          </p:cNvSpPr>
          <p:nvPr/>
        </p:nvSpPr>
        <p:spPr bwMode="auto">
          <a:xfrm flipV="1">
            <a:off x="4648203" y="6096000"/>
            <a:ext cx="1066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281" tIns="45643" rIns="91281" bIns="45643"/>
          <a:lstStyle/>
          <a:p>
            <a:pPr defTabSz="456441" eaLnBrk="1" hangingPunct="1">
              <a:buClr>
                <a:srgbClr val="000000"/>
              </a:buClr>
              <a:buSzPct val="100000"/>
              <a:defRPr/>
            </a:pPr>
            <a:endParaRPr lang="en-US" sz="1800" baseline="-25000">
              <a:solidFill>
                <a:srgbClr val="FFFFFF"/>
              </a:solidFill>
              <a:latin typeface="Arial" charset="0"/>
              <a:ea typeface="ＭＳ Ｐゴシック" charset="0"/>
              <a:cs typeface="ＭＳ Ｐゴシック" charset="0"/>
            </a:endParaRPr>
          </a:p>
        </p:txBody>
      </p:sp>
      <p:sp>
        <p:nvSpPr>
          <p:cNvPr id="6185" name="Text Box 41"/>
          <p:cNvSpPr txBox="1">
            <a:spLocks noChangeArrowheads="1"/>
          </p:cNvSpPr>
          <p:nvPr/>
        </p:nvSpPr>
        <p:spPr bwMode="auto">
          <a:xfrm>
            <a:off x="381000" y="5470525"/>
            <a:ext cx="4495800" cy="4016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9846" tIns="46722" rIns="89846" bIns="46722">
            <a:spAutoFit/>
          </a:bodyPr>
          <a:lstStyle>
            <a:lvl1pPr marL="233363" indent="-233363" eaLnBrk="0" hangingPunct="0">
              <a:tabLst>
                <a:tab pos="723900" algn="l"/>
                <a:tab pos="1447800" algn="l"/>
                <a:tab pos="2171700" algn="l"/>
                <a:tab pos="2895600" algn="l"/>
                <a:tab pos="3619500" algn="l"/>
                <a:tab pos="4343400" algn="l"/>
              </a:tabLst>
              <a:defRPr baseline="-25000">
                <a:solidFill>
                  <a:schemeClr val="bg1"/>
                </a:solidFill>
                <a:latin typeface="Arial" charset="0"/>
                <a:ea typeface="ＭＳ Ｐゴシック" charset="0"/>
              </a:defRPr>
            </a:lvl1pPr>
            <a:lvl2pPr eaLnBrk="0" hangingPunct="0">
              <a:tabLst>
                <a:tab pos="723900" algn="l"/>
                <a:tab pos="1447800" algn="l"/>
                <a:tab pos="2171700" algn="l"/>
                <a:tab pos="2895600" algn="l"/>
                <a:tab pos="3619500" algn="l"/>
                <a:tab pos="4343400" algn="l"/>
              </a:tabLst>
              <a:defRPr baseline="-25000">
                <a:solidFill>
                  <a:schemeClr val="bg1"/>
                </a:solidFill>
                <a:latin typeface="Arial" charset="0"/>
                <a:ea typeface="ＭＳ Ｐゴシック" charset="0"/>
              </a:defRPr>
            </a:lvl2pPr>
            <a:lvl3pPr eaLnBrk="0" hangingPunct="0">
              <a:tabLst>
                <a:tab pos="723900" algn="l"/>
                <a:tab pos="1447800" algn="l"/>
                <a:tab pos="2171700" algn="l"/>
                <a:tab pos="2895600" algn="l"/>
                <a:tab pos="3619500" algn="l"/>
                <a:tab pos="4343400" algn="l"/>
              </a:tabLst>
              <a:defRPr baseline="-25000">
                <a:solidFill>
                  <a:schemeClr val="bg1"/>
                </a:solidFill>
                <a:latin typeface="Arial" charset="0"/>
                <a:ea typeface="ＭＳ Ｐゴシック" charset="0"/>
              </a:defRPr>
            </a:lvl3pPr>
            <a:lvl4pPr eaLnBrk="0" hangingPunct="0">
              <a:tabLst>
                <a:tab pos="723900" algn="l"/>
                <a:tab pos="1447800" algn="l"/>
                <a:tab pos="2171700" algn="l"/>
                <a:tab pos="2895600" algn="l"/>
                <a:tab pos="3619500" algn="l"/>
                <a:tab pos="4343400" algn="l"/>
              </a:tabLst>
              <a:defRPr baseline="-25000">
                <a:solidFill>
                  <a:schemeClr val="bg1"/>
                </a:solidFill>
                <a:latin typeface="Arial" charset="0"/>
                <a:ea typeface="ＭＳ Ｐゴシック" charset="0"/>
              </a:defRPr>
            </a:lvl4pPr>
            <a:lvl5pPr eaLnBrk="0" hangingPunct="0">
              <a:tabLst>
                <a:tab pos="723900" algn="l"/>
                <a:tab pos="1447800" algn="l"/>
                <a:tab pos="2171700" algn="l"/>
                <a:tab pos="2895600" algn="l"/>
                <a:tab pos="3619500" algn="l"/>
                <a:tab pos="4343400" algn="l"/>
              </a:tabLst>
              <a:defRPr baseline="-250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baseline="-250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baseline="-250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baseline="-250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baseline="-25000">
                <a:solidFill>
                  <a:schemeClr val="bg1"/>
                </a:solidFill>
                <a:latin typeface="Arial" charset="0"/>
                <a:ea typeface="ＭＳ Ｐゴシック" charset="0"/>
              </a:defRPr>
            </a:lvl9pPr>
          </a:lstStyle>
          <a:p>
            <a:pPr defTabSz="456441" eaLnBrk="1" hangingPunct="1">
              <a:buClr>
                <a:srgbClr val="000000"/>
              </a:buClr>
              <a:buSzPct val="100000"/>
              <a:buFont typeface="Times New Roman" charset="0"/>
              <a:buChar char="•"/>
              <a:defRPr/>
            </a:pPr>
            <a:r>
              <a:rPr lang="en-US" sz="2000" baseline="0">
                <a:solidFill>
                  <a:srgbClr val="FF0000"/>
                </a:solidFill>
                <a:latin typeface="Times New Roman" charset="0"/>
                <a:cs typeface="ＭＳ Ｐゴシック" charset="0"/>
              </a:rPr>
              <a:t>Ideal for cluster computing. </a:t>
            </a:r>
            <a:endParaRPr lang="en-US" sz="2000" baseline="0">
              <a:solidFill>
                <a:srgbClr val="000000"/>
              </a:solidFill>
              <a:latin typeface="Times New Roman" charset="0"/>
              <a:cs typeface="ＭＳ Ｐゴシック" charset="0"/>
            </a:endParaRPr>
          </a:p>
        </p:txBody>
      </p:sp>
      <p:sp>
        <p:nvSpPr>
          <p:cNvPr id="2" name="TextBox 1"/>
          <p:cNvSpPr txBox="1"/>
          <p:nvPr/>
        </p:nvSpPr>
        <p:spPr>
          <a:xfrm>
            <a:off x="5143085" y="6477000"/>
            <a:ext cx="2834877" cy="343620"/>
          </a:xfrm>
          <a:prstGeom prst="rect">
            <a:avLst/>
          </a:prstGeom>
          <a:noFill/>
        </p:spPr>
        <p:txBody>
          <a:bodyPr wrap="none" lIns="91281" tIns="45643" rIns="91281" bIns="45643" rtlCol="0">
            <a:spAutoFit/>
          </a:bodyPr>
          <a:lstStyle/>
          <a:p>
            <a:r>
              <a:rPr lang="en-US" sz="1600" dirty="0" err="1"/>
              <a:t>Gallicchio</a:t>
            </a:r>
            <a:r>
              <a:rPr lang="en-US" sz="1600" dirty="0"/>
              <a:t> &amp; RML, JCTC 2011</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61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6151"/>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177"/>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6179"/>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617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618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83"/>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6184"/>
                                        </p:tgtEl>
                                        <p:attrNameLst>
                                          <p:attrName>style.visibility</p:attrName>
                                        </p:attrNameLst>
                                      </p:cBhvr>
                                      <p:to>
                                        <p:strVal val="hidden"/>
                                      </p:to>
                                    </p:set>
                                  </p:childTnLst>
                                </p:cTn>
                              </p:par>
                              <p:par>
                                <p:cTn id="23" presetID="1" presetClass="entr" fill="hold" nodeType="withEffect">
                                  <p:stCondLst>
                                    <p:cond delay="0"/>
                                  </p:stCondLst>
                                  <p:childTnLst>
                                    <p:set>
                                      <p:cBhvr additive="repl">
                                        <p:cTn id="24" dur="1" fill="hold">
                                          <p:stCondLst>
                                            <p:cond delay="0"/>
                                          </p:stCondLst>
                                        </p:cTn>
                                        <p:tgtEl>
                                          <p:spTgt spid="618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8" grpId="0" animBg="1"/>
      <p:bldP spid="617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cstate="print">
            <a:lum/>
            <a:alphaModFix/>
          </a:blip>
          <a:srcRect/>
          <a:stretch>
            <a:fillRect/>
          </a:stretch>
        </p:blipFill>
        <p:spPr>
          <a:xfrm>
            <a:off x="4159595" y="2392092"/>
            <a:ext cx="4222405" cy="1244581"/>
          </a:xfrm>
          <a:prstGeom prst="rect">
            <a:avLst/>
          </a:prstGeom>
          <a:noFill/>
          <a:ln>
            <a:noFill/>
          </a:ln>
        </p:spPr>
      </p:pic>
      <p:sp>
        <p:nvSpPr>
          <p:cNvPr id="6" name="Rectangle 5"/>
          <p:cNvSpPr/>
          <p:nvPr/>
        </p:nvSpPr>
        <p:spPr>
          <a:xfrm>
            <a:off x="2" y="456546"/>
            <a:ext cx="9064800" cy="1068641"/>
          </a:xfrm>
          <a:prstGeom prst="rect">
            <a:avLst/>
          </a:prstGeom>
          <a:noFill/>
          <a:ln>
            <a:noFill/>
            <a:prstDash val="solid"/>
          </a:ln>
        </p:spPr>
        <p:txBody>
          <a:bodyPr vert="horz" wrap="square" lIns="82807" tIns="41403" rIns="82807" bIns="41403" anchor="t" anchorCtr="1" compatLnSpc="1">
            <a:spAutoFit/>
          </a:bodyPr>
          <a:lstStyle/>
          <a:p>
            <a:pPr algn="ctr" defTabSz="828077" fontAlgn="auto" hangingPunct="1">
              <a:spcBef>
                <a:spcPts val="0"/>
              </a:spcBef>
              <a:spcAft>
                <a:spcPts val="0"/>
              </a:spcAft>
              <a:defRPr sz="1800" b="0" i="0" u="none" strike="noStrike" kern="0" cap="none" spc="0" baseline="0">
                <a:solidFill>
                  <a:srgbClr val="000000"/>
                </a:solidFill>
                <a:uFillTx/>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
                <a:cs typeface=""/>
              </a:rPr>
              <a:t>Large Scale Virtual Screening and Free Energy Evaluation of HIV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
                <a:cs typeface=""/>
              </a:rPr>
              <a:t>Integrase</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
                <a:cs typeface=""/>
              </a:rPr>
              <a:t> Inhibitors</a:t>
            </a:r>
          </a:p>
        </p:txBody>
      </p:sp>
      <p:sp>
        <p:nvSpPr>
          <p:cNvPr id="7" name="Rectangle 6"/>
          <p:cNvSpPr/>
          <p:nvPr/>
        </p:nvSpPr>
        <p:spPr>
          <a:xfrm>
            <a:off x="682250" y="3912890"/>
            <a:ext cx="8156950" cy="1578896"/>
          </a:xfrm>
          <a:prstGeom prst="rect">
            <a:avLst/>
          </a:prstGeom>
          <a:noFill/>
        </p:spPr>
        <p:txBody>
          <a:bodyPr wrap="square" lIns="82807" tIns="41403" rIns="82807" bIns="41403">
            <a:spAutoFit/>
          </a:bodyPr>
          <a:lstStyle/>
          <a:p>
            <a:pPr marL="196920" defTabSz="828077" fontAlgn="auto">
              <a:lnSpc>
                <a:spcPct val="150000"/>
              </a:lnSpc>
              <a:spcBef>
                <a:spcPts val="0"/>
              </a:spcBef>
              <a:spcAft>
                <a:spcPts val="0"/>
              </a:spcAft>
              <a:tabLst>
                <a:tab pos="610955" algn="l"/>
                <a:tab pos="722124" algn="l"/>
                <a:tab pos="1024990" algn="l"/>
                <a:tab pos="1439033" algn="l"/>
                <a:tab pos="1853073" algn="l"/>
                <a:tab pos="2267112" algn="l"/>
                <a:tab pos="2681148" algn="l"/>
                <a:tab pos="3095186" algn="l"/>
                <a:tab pos="3509227" algn="l"/>
                <a:tab pos="3923266" algn="l"/>
                <a:tab pos="4337310" algn="l"/>
                <a:tab pos="4751341" algn="l"/>
                <a:tab pos="5165381" algn="l"/>
                <a:tab pos="5579420" algn="l"/>
                <a:tab pos="5993459" algn="l"/>
                <a:tab pos="6407499" algn="l"/>
                <a:tab pos="6821535" algn="l"/>
                <a:tab pos="7235571" algn="l"/>
                <a:tab pos="7649614" algn="l"/>
                <a:tab pos="8063652" algn="l"/>
                <a:tab pos="8477697" algn="l"/>
              </a:tabLst>
              <a:defRPr sz="1800" b="0" i="0" u="none" strike="noStrike" kern="0" cap="none" spc="0" baseline="0">
                <a:solidFill>
                  <a:srgbClr val="000000"/>
                </a:solidFill>
                <a:uFillTx/>
              </a:defRPr>
            </a:pPr>
            <a:r>
              <a:rPr lang="en-US" sz="2200" b="1" dirty="0">
                <a:ln w="1905"/>
                <a:solidFill>
                  <a:srgbClr val="0070C0"/>
                </a:solidFill>
                <a:effectLst>
                  <a:innerShdw blurRad="69850" dist="43180" dir="5400000">
                    <a:srgbClr val="000000">
                      <a:alpha val="65000"/>
                    </a:srgbClr>
                  </a:innerShdw>
                </a:effectLst>
                <a:latin typeface="Times New Roman" pitchFamily="18"/>
                <a:ea typeface="Microsoft YaHei" pitchFamily="2"/>
                <a:cs typeface="Mangal" pitchFamily="2"/>
              </a:rPr>
              <a:t>Rutgers/Temple </a:t>
            </a:r>
            <a:r>
              <a:rPr lang="en-US" sz="2200" b="1" kern="0" dirty="0" smtClean="0">
                <a:ln w="1905"/>
                <a:solidFill>
                  <a:srgbClr val="0070C0"/>
                </a:solidFill>
                <a:effectLst>
                  <a:innerShdw blurRad="69850" dist="43180" dir="5400000">
                    <a:srgbClr val="000000">
                      <a:alpha val="65000"/>
                    </a:srgbClr>
                  </a:innerShdw>
                </a:effectLst>
                <a:latin typeface="Times New Roman" pitchFamily="18"/>
                <a:ea typeface="Microsoft YaHei" pitchFamily="2"/>
                <a:cs typeface="Mangal" pitchFamily="2"/>
              </a:rPr>
              <a:t>–</a:t>
            </a:r>
            <a:r>
              <a:rPr lang="en-US" sz="2200" b="1" dirty="0" smtClean="0">
                <a:ln w="1905"/>
                <a:solidFill>
                  <a:srgbClr val="0070C0"/>
                </a:solidFill>
                <a:effectLst>
                  <a:innerShdw blurRad="69850" dist="43180" dir="5400000">
                    <a:srgbClr val="000000">
                      <a:alpha val="65000"/>
                    </a:srgbClr>
                  </a:innerShdw>
                </a:effectLst>
                <a:latin typeface="Times New Roman" pitchFamily="18"/>
                <a:ea typeface="Microsoft YaHei" pitchFamily="2"/>
                <a:cs typeface="Mangal" pitchFamily="2"/>
              </a:rPr>
              <a:t> E. </a:t>
            </a:r>
            <a:r>
              <a:rPr lang="en-US" sz="2200" b="1" dirty="0" err="1" smtClean="0">
                <a:ln w="1905"/>
                <a:solidFill>
                  <a:srgbClr val="0070C0"/>
                </a:solidFill>
                <a:effectLst>
                  <a:innerShdw blurRad="69850" dist="43180" dir="5400000">
                    <a:srgbClr val="000000">
                      <a:alpha val="65000"/>
                    </a:srgbClr>
                  </a:innerShdw>
                </a:effectLst>
                <a:latin typeface="Times New Roman" pitchFamily="18"/>
                <a:ea typeface="Microsoft YaHei" pitchFamily="2"/>
                <a:cs typeface="Mangal" pitchFamily="2"/>
              </a:rPr>
              <a:t>Gallicchio</a:t>
            </a:r>
            <a:r>
              <a:rPr lang="en-US" sz="2200" b="1" dirty="0" smtClean="0">
                <a:ln w="1905"/>
                <a:solidFill>
                  <a:srgbClr val="0070C0"/>
                </a:solidFill>
                <a:effectLst>
                  <a:innerShdw blurRad="69850" dist="43180" dir="5400000">
                    <a:srgbClr val="000000">
                      <a:alpha val="65000"/>
                    </a:srgbClr>
                  </a:innerShdw>
                </a:effectLst>
                <a:latin typeface="Times New Roman" pitchFamily="18"/>
                <a:ea typeface="Microsoft YaHei" pitchFamily="2"/>
                <a:cs typeface="Mangal" pitchFamily="2"/>
              </a:rPr>
              <a:t>, N. </a:t>
            </a:r>
            <a:r>
              <a:rPr lang="en-US" sz="2200" b="1" dirty="0">
                <a:ln w="1905"/>
                <a:solidFill>
                  <a:srgbClr val="0070C0"/>
                </a:solidFill>
                <a:effectLst>
                  <a:innerShdw blurRad="69850" dist="43180" dir="5400000">
                    <a:srgbClr val="000000">
                      <a:alpha val="65000"/>
                    </a:srgbClr>
                  </a:innerShdw>
                </a:effectLst>
                <a:latin typeface="Times New Roman" pitchFamily="18"/>
                <a:ea typeface="Microsoft YaHei" pitchFamily="2"/>
                <a:cs typeface="Mangal" pitchFamily="2"/>
              </a:rPr>
              <a:t>Deng, </a:t>
            </a:r>
            <a:r>
              <a:rPr lang="en-US" sz="2200" b="1" dirty="0" smtClean="0">
                <a:ln w="1905"/>
                <a:solidFill>
                  <a:srgbClr val="0070C0"/>
                </a:solidFill>
                <a:effectLst>
                  <a:innerShdw blurRad="69850" dist="43180" dir="5400000">
                    <a:srgbClr val="000000">
                      <a:alpha val="65000"/>
                    </a:srgbClr>
                  </a:innerShdw>
                </a:effectLst>
                <a:latin typeface="Times New Roman" pitchFamily="18"/>
                <a:ea typeface="Microsoft YaHei" pitchFamily="2"/>
                <a:cs typeface="Mangal" pitchFamily="2"/>
              </a:rPr>
              <a:t>P. He, R. </a:t>
            </a:r>
            <a:r>
              <a:rPr lang="en-US" sz="2200" b="1" dirty="0">
                <a:ln w="1905"/>
                <a:solidFill>
                  <a:srgbClr val="0070C0"/>
                </a:solidFill>
                <a:effectLst>
                  <a:innerShdw blurRad="69850" dist="43180" dir="5400000">
                    <a:srgbClr val="000000">
                      <a:alpha val="65000"/>
                    </a:srgbClr>
                  </a:innerShdw>
                </a:effectLst>
                <a:latin typeface="Times New Roman" pitchFamily="18"/>
                <a:ea typeface="Microsoft YaHei" pitchFamily="2"/>
                <a:cs typeface="Mangal" pitchFamily="2"/>
              </a:rPr>
              <a:t>Levy</a:t>
            </a:r>
          </a:p>
          <a:p>
            <a:pPr marL="206365" defTabSz="828077" fontAlgn="auto">
              <a:lnSpc>
                <a:spcPct val="150000"/>
              </a:lnSpc>
              <a:spcBef>
                <a:spcPts val="0"/>
              </a:spcBef>
              <a:spcAft>
                <a:spcPts val="0"/>
              </a:spcAft>
              <a:defRPr sz="1800" b="0" i="0" u="none" strike="noStrike" kern="0" cap="none" spc="0" baseline="0">
                <a:solidFill>
                  <a:srgbClr val="000000"/>
                </a:solidFill>
                <a:uFillTx/>
              </a:defRPr>
            </a:pPr>
            <a:r>
              <a:rPr lang="en-US" sz="2200" b="1" dirty="0">
                <a:ln w="1905"/>
                <a:solidFill>
                  <a:srgbClr val="0070C0"/>
                </a:solidFill>
                <a:effectLst>
                  <a:innerShdw blurRad="69850" dist="43180" dir="5400000">
                    <a:srgbClr val="000000">
                      <a:alpha val="65000"/>
                    </a:srgbClr>
                  </a:innerShdw>
                </a:effectLst>
                <a:latin typeface="Times New Roman" pitchFamily="18"/>
                <a:ea typeface="Microsoft YaHei" pitchFamily="2"/>
                <a:cs typeface="Mangal" pitchFamily="2"/>
              </a:rPr>
              <a:t>Scripps -  </a:t>
            </a:r>
            <a:r>
              <a:rPr lang="en-US" sz="2200" b="1" dirty="0" smtClean="0">
                <a:ln w="1905"/>
                <a:solidFill>
                  <a:srgbClr val="0070C0"/>
                </a:solidFill>
                <a:effectLst>
                  <a:innerShdw blurRad="69850" dist="43180" dir="5400000">
                    <a:srgbClr val="000000">
                      <a:alpha val="65000"/>
                    </a:srgbClr>
                  </a:innerShdw>
                </a:effectLst>
                <a:latin typeface="Times New Roman" pitchFamily="18"/>
                <a:ea typeface="Microsoft YaHei" pitchFamily="2"/>
                <a:cs typeface="Mangal" pitchFamily="2"/>
              </a:rPr>
              <a:t>A. Perryman, S. </a:t>
            </a:r>
            <a:r>
              <a:rPr lang="en-US" sz="2200" b="1" dirty="0">
                <a:ln w="1905"/>
                <a:solidFill>
                  <a:srgbClr val="0070C0"/>
                </a:solidFill>
                <a:effectLst>
                  <a:innerShdw blurRad="69850" dist="43180" dir="5400000">
                    <a:srgbClr val="000000">
                      <a:alpha val="65000"/>
                    </a:srgbClr>
                  </a:innerShdw>
                </a:effectLst>
                <a:latin typeface="Times New Roman" pitchFamily="18"/>
                <a:ea typeface="Microsoft YaHei" pitchFamily="2"/>
                <a:cs typeface="Mangal" pitchFamily="2"/>
              </a:rPr>
              <a:t>Forli, </a:t>
            </a:r>
            <a:r>
              <a:rPr lang="en-US" sz="2200" b="1" dirty="0" smtClean="0">
                <a:ln w="1905"/>
                <a:solidFill>
                  <a:srgbClr val="0070C0"/>
                </a:solidFill>
                <a:effectLst>
                  <a:innerShdw blurRad="69850" dist="43180" dir="5400000">
                    <a:srgbClr val="000000">
                      <a:alpha val="65000"/>
                    </a:srgbClr>
                  </a:innerShdw>
                </a:effectLst>
                <a:latin typeface="Times New Roman" pitchFamily="18"/>
                <a:ea typeface="Microsoft YaHei" pitchFamily="2"/>
                <a:cs typeface="Mangal" pitchFamily="2"/>
              </a:rPr>
              <a:t>D. </a:t>
            </a:r>
            <a:r>
              <a:rPr lang="en-US" sz="2200" b="1" dirty="0">
                <a:ln w="1905"/>
                <a:solidFill>
                  <a:srgbClr val="0070C0"/>
                </a:solidFill>
                <a:effectLst>
                  <a:innerShdw blurRad="69850" dist="43180" dir="5400000">
                    <a:srgbClr val="000000">
                      <a:alpha val="65000"/>
                    </a:srgbClr>
                  </a:innerShdw>
                </a:effectLst>
                <a:latin typeface="Times New Roman" pitchFamily="18"/>
                <a:ea typeface="Microsoft YaHei" pitchFamily="2"/>
                <a:cs typeface="Mangal" pitchFamily="2"/>
              </a:rPr>
              <a:t>Santiago, </a:t>
            </a:r>
            <a:r>
              <a:rPr lang="en-US" sz="2200" b="1" dirty="0" smtClean="0">
                <a:ln w="1905"/>
                <a:solidFill>
                  <a:srgbClr val="0070C0"/>
                </a:solidFill>
                <a:effectLst>
                  <a:innerShdw blurRad="69850" dist="43180" dir="5400000">
                    <a:srgbClr val="000000">
                      <a:alpha val="65000"/>
                    </a:srgbClr>
                  </a:innerShdw>
                </a:effectLst>
                <a:latin typeface="Times New Roman" pitchFamily="18"/>
                <a:ea typeface="Microsoft YaHei" pitchFamily="2"/>
                <a:cs typeface="Mangal" pitchFamily="2"/>
              </a:rPr>
              <a:t>A. Olson</a:t>
            </a:r>
            <a:r>
              <a:rPr lang="en-US" sz="2200" b="1" dirty="0">
                <a:ln w="1905"/>
                <a:solidFill>
                  <a:srgbClr val="0070C0"/>
                </a:solidFill>
                <a:effectLst>
                  <a:innerShdw blurRad="69850" dist="43180" dir="5400000">
                    <a:srgbClr val="000000">
                      <a:alpha val="65000"/>
                    </a:srgbClr>
                  </a:innerShdw>
                </a:effectLst>
                <a:latin typeface="Times New Roman" pitchFamily="18"/>
                <a:ea typeface="Microsoft YaHei" pitchFamily="2"/>
                <a:cs typeface="Mangal" pitchFamily="2"/>
              </a:rPr>
              <a:t>, </a:t>
            </a:r>
          </a:p>
          <a:p>
            <a:pPr marL="206365" defTabSz="828077" fontAlgn="auto">
              <a:lnSpc>
                <a:spcPct val="150000"/>
              </a:lnSpc>
              <a:spcBef>
                <a:spcPts val="0"/>
              </a:spcBef>
              <a:spcAft>
                <a:spcPts val="0"/>
              </a:spcAft>
              <a:defRPr sz="1800" b="0" i="0" u="none" strike="noStrike" kern="0" cap="none" spc="0" baseline="0">
                <a:solidFill>
                  <a:srgbClr val="000000"/>
                </a:solidFill>
                <a:uFillTx/>
              </a:defRPr>
            </a:pPr>
            <a:endParaRPr lang="en-US" sz="2200" b="1" dirty="0">
              <a:ln w="1905"/>
              <a:solidFill>
                <a:srgbClr val="0070C0"/>
              </a:solidFill>
              <a:effectLst>
                <a:innerShdw blurRad="69850" dist="43180" dir="5400000">
                  <a:srgbClr val="000000">
                    <a:alpha val="65000"/>
                  </a:srgbClr>
                </a:innerShdw>
              </a:effectLst>
            </a:endParaRPr>
          </a:p>
        </p:txBody>
      </p:sp>
      <p:sp>
        <p:nvSpPr>
          <p:cNvPr id="2" name="TextBox 1"/>
          <p:cNvSpPr txBox="1"/>
          <p:nvPr/>
        </p:nvSpPr>
        <p:spPr>
          <a:xfrm>
            <a:off x="1066800" y="2667000"/>
            <a:ext cx="2208958" cy="707886"/>
          </a:xfrm>
          <a:prstGeom prst="rect">
            <a:avLst/>
          </a:prstGeom>
          <a:noFill/>
        </p:spPr>
        <p:txBody>
          <a:bodyPr wrap="none" rtlCol="0">
            <a:spAutoFit/>
          </a:bodyPr>
          <a:lstStyle/>
          <a:p>
            <a:r>
              <a:rPr lang="en-US" sz="4000" dirty="0" smtClean="0">
                <a:solidFill>
                  <a:srgbClr val="3366FF"/>
                </a:solidFill>
                <a:latin typeface="Arial"/>
                <a:cs typeface="Arial"/>
              </a:rPr>
              <a:t>SAMPL4</a:t>
            </a:r>
            <a:endParaRPr lang="en-US" sz="4000" dirty="0">
              <a:solidFill>
                <a:srgbClr val="3366FF"/>
              </a:solidFill>
              <a:latin typeface="Arial"/>
              <a:cs typeface="Arial"/>
            </a:endParaRPr>
          </a:p>
        </p:txBody>
      </p:sp>
    </p:spTree>
    <p:extLst>
      <p:ext uri="{BB962C8B-B14F-4D97-AF65-F5344CB8AC3E}">
        <p14:creationId xmlns:p14="http://schemas.microsoft.com/office/powerpoint/2010/main" val="315553084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Picture 11" descr="FE_Dock_sc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343151"/>
            <a:ext cx="2743200"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subTitle" idx="1"/>
          </p:nvPr>
        </p:nvSpPr>
        <p:spPr>
          <a:xfrm>
            <a:off x="304800" y="152400"/>
            <a:ext cx="8458200" cy="685800"/>
          </a:xfrm>
        </p:spPr>
        <p:txBody>
          <a:bodyPr/>
          <a:lstStyle/>
          <a:p>
            <a:pPr eaLnBrk="1" hangingPunct="1">
              <a:lnSpc>
                <a:spcPct val="80000"/>
              </a:lnSpc>
              <a:defRPr/>
            </a:pPr>
            <a:r>
              <a:rPr lang="en-US" sz="2400">
                <a:solidFill>
                  <a:schemeClr val="accent2"/>
                </a:solidFill>
                <a:cs typeface="+mn-cs"/>
              </a:rPr>
              <a:t>Large-Scale Screening by Binding Free Energy Calculations:</a:t>
            </a:r>
          </a:p>
          <a:p>
            <a:pPr eaLnBrk="1" hangingPunct="1">
              <a:lnSpc>
                <a:spcPct val="80000"/>
              </a:lnSpc>
              <a:defRPr/>
            </a:pPr>
            <a:r>
              <a:rPr lang="en-US" sz="2400" u="sng">
                <a:solidFill>
                  <a:schemeClr val="accent2"/>
                </a:solidFill>
                <a:cs typeface="+mn-cs"/>
              </a:rPr>
              <a:t>HIV-Integrase LEDGF Inhibitors</a:t>
            </a:r>
          </a:p>
        </p:txBody>
      </p:sp>
      <p:pic>
        <p:nvPicPr>
          <p:cNvPr id="215043" name="Picture 5" descr="ligand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528888"/>
            <a:ext cx="25146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Line 6"/>
          <p:cNvSpPr>
            <a:spLocks noChangeShapeType="1"/>
          </p:cNvSpPr>
          <p:nvPr/>
        </p:nvSpPr>
        <p:spPr bwMode="auto">
          <a:xfrm flipH="1" flipV="1">
            <a:off x="7215190" y="2446338"/>
            <a:ext cx="23812" cy="1928812"/>
          </a:xfrm>
          <a:prstGeom prst="line">
            <a:avLst/>
          </a:prstGeom>
          <a:noFill/>
          <a:ln w="38100">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281" tIns="45643" rIns="91281" bIns="45643"/>
          <a:lstStyle/>
          <a:p>
            <a:pPr algn="ctr" eaLnBrk="1" hangingPunct="1">
              <a:spcBef>
                <a:spcPct val="10000"/>
              </a:spcBef>
              <a:defRPr/>
            </a:pPr>
            <a:endParaRPr lang="en-US" sz="1200" b="1">
              <a:solidFill>
                <a:srgbClr val="333399"/>
              </a:solidFill>
              <a:latin typeface="Arial" charset="0"/>
              <a:ea typeface="ＭＳ Ｐゴシック" charset="0"/>
              <a:cs typeface="ＭＳ Ｐゴシック" charset="0"/>
            </a:endParaRPr>
          </a:p>
        </p:txBody>
      </p:sp>
      <p:sp>
        <p:nvSpPr>
          <p:cNvPr id="2055" name="Line 7"/>
          <p:cNvSpPr>
            <a:spLocks noChangeShapeType="1"/>
          </p:cNvSpPr>
          <p:nvPr/>
        </p:nvSpPr>
        <p:spPr bwMode="auto">
          <a:xfrm flipV="1">
            <a:off x="6553200" y="2743200"/>
            <a:ext cx="2286000" cy="0"/>
          </a:xfrm>
          <a:prstGeom prst="line">
            <a:avLst/>
          </a:prstGeom>
          <a:noFill/>
          <a:ln w="3810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281" tIns="45643" rIns="91281" bIns="45643"/>
          <a:lstStyle/>
          <a:p>
            <a:pPr algn="ctr" eaLnBrk="1" hangingPunct="1">
              <a:spcBef>
                <a:spcPct val="10000"/>
              </a:spcBef>
              <a:defRPr/>
            </a:pPr>
            <a:endParaRPr lang="en-US" sz="1200" b="1">
              <a:solidFill>
                <a:srgbClr val="333399"/>
              </a:solidFill>
              <a:latin typeface="Arial" charset="0"/>
              <a:ea typeface="ＭＳ Ｐゴシック" charset="0"/>
              <a:cs typeface="ＭＳ Ｐゴシック" charset="0"/>
            </a:endParaRPr>
          </a:p>
        </p:txBody>
      </p:sp>
      <p:sp>
        <p:nvSpPr>
          <p:cNvPr id="2056" name="Line 8"/>
          <p:cNvSpPr>
            <a:spLocks noChangeShapeType="1"/>
          </p:cNvSpPr>
          <p:nvPr/>
        </p:nvSpPr>
        <p:spPr bwMode="auto">
          <a:xfrm>
            <a:off x="5383213" y="3611579"/>
            <a:ext cx="331787" cy="15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281" tIns="45643" rIns="91281" bIns="45643"/>
          <a:lstStyle/>
          <a:p>
            <a:pPr algn="ctr" eaLnBrk="1" hangingPunct="1">
              <a:spcBef>
                <a:spcPct val="10000"/>
              </a:spcBef>
              <a:defRPr/>
            </a:pPr>
            <a:endParaRPr lang="en-US" sz="1200" b="1">
              <a:solidFill>
                <a:srgbClr val="333399"/>
              </a:solidFill>
              <a:latin typeface="Arial" charset="0"/>
              <a:ea typeface="ＭＳ Ｐゴシック" charset="0"/>
              <a:cs typeface="ＭＳ Ｐゴシック" charset="0"/>
            </a:endParaRPr>
          </a:p>
        </p:txBody>
      </p:sp>
      <p:sp>
        <p:nvSpPr>
          <p:cNvPr id="2057" name="Text Box 9"/>
          <p:cNvSpPr txBox="1">
            <a:spLocks noChangeArrowheads="1"/>
          </p:cNvSpPr>
          <p:nvPr/>
        </p:nvSpPr>
        <p:spPr bwMode="auto">
          <a:xfrm>
            <a:off x="3048000" y="4052904"/>
            <a:ext cx="2286000" cy="67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281" tIns="45643" rIns="91281" bIns="45643">
            <a:spAutoFit/>
          </a:bodyPr>
          <a:lstStyle/>
          <a:p>
            <a:pPr eaLnBrk="1" hangingPunct="1">
              <a:spcBef>
                <a:spcPct val="10000"/>
              </a:spcBef>
              <a:defRPr/>
            </a:pPr>
            <a:r>
              <a:rPr lang="en-US" sz="1800">
                <a:solidFill>
                  <a:srgbClr val="000000"/>
                </a:solidFill>
                <a:latin typeface="Arial" charset="0"/>
                <a:ea typeface="ＭＳ Ｐゴシック" charset="0"/>
                <a:cs typeface="ＭＳ Ｐゴシック" charset="0"/>
              </a:rPr>
              <a:t>.      .       .      .        .</a:t>
            </a:r>
          </a:p>
          <a:p>
            <a:pPr eaLnBrk="1" hangingPunct="1">
              <a:spcBef>
                <a:spcPct val="10000"/>
              </a:spcBef>
              <a:defRPr/>
            </a:pPr>
            <a:r>
              <a:rPr lang="en-US" sz="1800">
                <a:solidFill>
                  <a:srgbClr val="000000"/>
                </a:solidFill>
                <a:latin typeface="Arial" charset="0"/>
                <a:ea typeface="ＭＳ Ｐゴシック" charset="0"/>
                <a:cs typeface="ＭＳ Ｐゴシック" charset="0"/>
              </a:rPr>
              <a:t>.      .       .      .        .</a:t>
            </a:r>
          </a:p>
        </p:txBody>
      </p:sp>
      <p:sp>
        <p:nvSpPr>
          <p:cNvPr id="2058" name="Text Box 10"/>
          <p:cNvSpPr txBox="1">
            <a:spLocks noChangeArrowheads="1"/>
          </p:cNvSpPr>
          <p:nvPr/>
        </p:nvSpPr>
        <p:spPr bwMode="auto">
          <a:xfrm>
            <a:off x="2819402" y="2089150"/>
            <a:ext cx="259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281" tIns="45643" rIns="91281" bIns="45643">
            <a:spAutoFit/>
          </a:bodyPr>
          <a:lstStyle/>
          <a:p>
            <a:pPr eaLnBrk="1" hangingPunct="1">
              <a:spcBef>
                <a:spcPct val="10000"/>
              </a:spcBef>
              <a:defRPr/>
            </a:pPr>
            <a:r>
              <a:rPr lang="en-US" sz="1200" b="1" dirty="0">
                <a:solidFill>
                  <a:srgbClr val="000000"/>
                </a:solidFill>
                <a:latin typeface="Arial" charset="0"/>
                <a:ea typeface="ＭＳ Ｐゴシック" charset="0"/>
                <a:cs typeface="ＭＳ Ｐゴシック" charset="0"/>
              </a:rPr>
              <a:t>450 SAMPL4 Ligand Candidates</a:t>
            </a:r>
          </a:p>
          <a:p>
            <a:pPr algn="ctr" eaLnBrk="1" hangingPunct="1">
              <a:spcBef>
                <a:spcPct val="10000"/>
              </a:spcBef>
              <a:defRPr/>
            </a:pPr>
            <a:r>
              <a:rPr lang="en-US" sz="1200" b="1" dirty="0">
                <a:solidFill>
                  <a:srgbClr val="FF3300"/>
                </a:solidFill>
                <a:latin typeface="Arial" charset="0"/>
                <a:ea typeface="ＭＳ Ｐゴシック" charset="0"/>
                <a:cs typeface="ＭＳ Ｐゴシック" charset="0"/>
              </a:rPr>
              <a:t>~350 scored with BEDAM</a:t>
            </a:r>
          </a:p>
        </p:txBody>
      </p:sp>
      <p:sp>
        <p:nvSpPr>
          <p:cNvPr id="2060" name="Text Box 12"/>
          <p:cNvSpPr txBox="1">
            <a:spLocks noChangeArrowheads="1"/>
          </p:cNvSpPr>
          <p:nvPr/>
        </p:nvSpPr>
        <p:spPr bwMode="auto">
          <a:xfrm>
            <a:off x="6400800" y="2057400"/>
            <a:ext cx="2438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281" tIns="45643" rIns="91281" bIns="45643">
            <a:spAutoFit/>
          </a:bodyPr>
          <a:lstStyle/>
          <a:p>
            <a:pPr eaLnBrk="1" hangingPunct="1">
              <a:defRPr/>
            </a:pPr>
            <a:r>
              <a:rPr lang="en-US" sz="1200" b="1">
                <a:solidFill>
                  <a:srgbClr val="000000"/>
                </a:solidFill>
                <a:latin typeface="Arial" charset="0"/>
                <a:ea typeface="ＭＳ Ｐゴシック" charset="0"/>
                <a:cs typeface="ＭＳ Ｐゴシック" charset="0"/>
              </a:rPr>
              <a:t>Docking + BEDAM Screening</a:t>
            </a:r>
          </a:p>
        </p:txBody>
      </p:sp>
      <p:pic>
        <p:nvPicPr>
          <p:cNvPr id="215050" name="Picture 13" descr="IN_AVX101124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470151"/>
            <a:ext cx="21336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Line 14"/>
          <p:cNvSpPr>
            <a:spLocks noChangeShapeType="1"/>
          </p:cNvSpPr>
          <p:nvPr/>
        </p:nvSpPr>
        <p:spPr bwMode="auto">
          <a:xfrm>
            <a:off x="2487613" y="3611579"/>
            <a:ext cx="331787" cy="15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281" tIns="45643" rIns="91281" bIns="45643"/>
          <a:lstStyle/>
          <a:p>
            <a:pPr algn="ctr" eaLnBrk="1" hangingPunct="1">
              <a:spcBef>
                <a:spcPct val="10000"/>
              </a:spcBef>
              <a:defRPr/>
            </a:pPr>
            <a:endParaRPr lang="en-US" sz="1200" b="1">
              <a:solidFill>
                <a:srgbClr val="333399"/>
              </a:solidFill>
              <a:latin typeface="Arial" charset="0"/>
              <a:ea typeface="ＭＳ Ｐゴシック" charset="0"/>
              <a:cs typeface="ＭＳ Ｐゴシック" charset="0"/>
            </a:endParaRPr>
          </a:p>
        </p:txBody>
      </p:sp>
      <p:sp>
        <p:nvSpPr>
          <p:cNvPr id="2063" name="Text Box 15"/>
          <p:cNvSpPr txBox="1">
            <a:spLocks noChangeArrowheads="1"/>
          </p:cNvSpPr>
          <p:nvPr/>
        </p:nvSpPr>
        <p:spPr bwMode="auto">
          <a:xfrm>
            <a:off x="366713" y="2209800"/>
            <a:ext cx="23764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281" tIns="45643" rIns="91281" bIns="45643">
            <a:spAutoFit/>
          </a:bodyPr>
          <a:lstStyle/>
          <a:p>
            <a:pPr eaLnBrk="1" hangingPunct="1">
              <a:spcBef>
                <a:spcPct val="50000"/>
              </a:spcBef>
              <a:defRPr/>
            </a:pPr>
            <a:r>
              <a:rPr lang="en-US" sz="1200" b="1">
                <a:solidFill>
                  <a:srgbClr val="000000"/>
                </a:solidFill>
                <a:latin typeface="Arial" charset="0"/>
                <a:ea typeface="ＭＳ Ｐゴシック" charset="0"/>
                <a:cs typeface="ＭＳ Ｐゴシック" charset="0"/>
              </a:rPr>
              <a:t>IN/LEDGF Binding Site</a:t>
            </a:r>
          </a:p>
        </p:txBody>
      </p:sp>
      <p:pic>
        <p:nvPicPr>
          <p:cNvPr id="215053" name="Picture 16" descr="IN_Carto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838200"/>
            <a:ext cx="14414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5" name="Text Box 17"/>
          <p:cNvSpPr txBox="1">
            <a:spLocks noChangeArrowheads="1"/>
          </p:cNvSpPr>
          <p:nvPr/>
        </p:nvSpPr>
        <p:spPr bwMode="auto">
          <a:xfrm>
            <a:off x="1828800" y="981076"/>
            <a:ext cx="7391400" cy="94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281" tIns="45643" rIns="91281" bIns="45643">
            <a:spAutoFit/>
          </a:bodyPr>
          <a:lstStyle/>
          <a:p>
            <a:pPr eaLnBrk="1" hangingPunct="1">
              <a:spcBef>
                <a:spcPct val="20000"/>
              </a:spcBef>
              <a:buFontTx/>
              <a:buChar char="•"/>
              <a:defRPr/>
            </a:pPr>
            <a:r>
              <a:rPr lang="en-US" sz="1600">
                <a:solidFill>
                  <a:srgbClr val="000000"/>
                </a:solidFill>
                <a:latin typeface="Arial" charset="0"/>
                <a:ea typeface="ＭＳ Ｐゴシック" charset="0"/>
                <a:cs typeface="ＭＳ Ｐゴシック" charset="0"/>
              </a:rPr>
              <a:t> HIV-IN is responsible for the integration of viral genome into host genome.</a:t>
            </a:r>
          </a:p>
          <a:p>
            <a:pPr eaLnBrk="1" hangingPunct="1">
              <a:spcBef>
                <a:spcPct val="20000"/>
              </a:spcBef>
              <a:buFontTx/>
              <a:buChar char="•"/>
              <a:defRPr/>
            </a:pPr>
            <a:r>
              <a:rPr lang="en-US" sz="1600">
                <a:solidFill>
                  <a:srgbClr val="000000"/>
                </a:solidFill>
                <a:latin typeface="Arial" charset="0"/>
                <a:ea typeface="ＭＳ Ｐゴシック" charset="0"/>
                <a:cs typeface="ＭＳ Ｐゴシック" charset="0"/>
              </a:rPr>
              <a:t>The human LEDGF protein links HIV-IN to the chromosome</a:t>
            </a:r>
          </a:p>
          <a:p>
            <a:pPr eaLnBrk="1" hangingPunct="1">
              <a:spcBef>
                <a:spcPct val="20000"/>
              </a:spcBef>
              <a:buFontTx/>
              <a:buChar char="•"/>
              <a:defRPr/>
            </a:pPr>
            <a:r>
              <a:rPr lang="en-US" sz="1600">
                <a:solidFill>
                  <a:srgbClr val="000000"/>
                </a:solidFill>
                <a:latin typeface="Arial" charset="0"/>
                <a:ea typeface="ＭＳ Ｐゴシック" charset="0"/>
                <a:cs typeface="ＭＳ Ｐゴシック" charset="0"/>
              </a:rPr>
              <a:t>Development of LEDGF binding inhibitors could lead to novel HIV therapies </a:t>
            </a:r>
          </a:p>
        </p:txBody>
      </p:sp>
      <p:sp>
        <p:nvSpPr>
          <p:cNvPr id="2066" name="Text Box 18"/>
          <p:cNvSpPr txBox="1">
            <a:spLocks noChangeArrowheads="1"/>
          </p:cNvSpPr>
          <p:nvPr/>
        </p:nvSpPr>
        <p:spPr bwMode="auto">
          <a:xfrm>
            <a:off x="228602" y="5029212"/>
            <a:ext cx="8915400" cy="2462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281" tIns="45643" rIns="91281" bIns="45643">
            <a:spAutoFit/>
          </a:bodyPr>
          <a:lstStyle>
            <a:lvl1pPr marL="119063" indent="-119063" algn="l">
              <a:spcBef>
                <a:spcPct val="0"/>
              </a:spcBef>
              <a:defRPr>
                <a:solidFill>
                  <a:schemeClr val="tx1"/>
                </a:solidFill>
                <a:latin typeface="Arial" charset="0"/>
                <a:ea typeface="ＭＳ Ｐゴシック" charset="0"/>
              </a:defRPr>
            </a:lvl1pPr>
            <a:lvl2pPr algn="l">
              <a:spcBef>
                <a:spcPct val="0"/>
              </a:spcBef>
              <a:defRPr>
                <a:solidFill>
                  <a:schemeClr val="tx1"/>
                </a:solidFill>
                <a:latin typeface="Arial" charset="0"/>
                <a:ea typeface="ＭＳ Ｐゴシック" charset="0"/>
              </a:defRPr>
            </a:lvl2pPr>
            <a:lvl3pPr algn="l">
              <a:spcBef>
                <a:spcPct val="0"/>
              </a:spcBef>
              <a:defRPr>
                <a:solidFill>
                  <a:schemeClr val="tx1"/>
                </a:solidFill>
                <a:latin typeface="Arial" charset="0"/>
                <a:ea typeface="ＭＳ Ｐゴシック" charset="0"/>
              </a:defRPr>
            </a:lvl3pPr>
            <a:lvl4pPr algn="l">
              <a:spcBef>
                <a:spcPct val="0"/>
              </a:spcBef>
              <a:defRPr>
                <a:solidFill>
                  <a:schemeClr val="tx1"/>
                </a:solidFill>
                <a:latin typeface="Arial" charset="0"/>
                <a:ea typeface="ＭＳ Ｐゴシック" charset="0"/>
              </a:defRPr>
            </a:lvl4pPr>
            <a:lvl5pPr algn="l">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1" hangingPunct="1">
              <a:spcBef>
                <a:spcPct val="20000"/>
              </a:spcBef>
              <a:buFontTx/>
              <a:buChar char="•"/>
              <a:defRPr/>
            </a:pPr>
            <a:r>
              <a:rPr lang="en-US" sz="1600" dirty="0">
                <a:solidFill>
                  <a:srgbClr val="000000"/>
                </a:solidFill>
                <a:cs typeface="ＭＳ Ｐゴシック" charset="0"/>
              </a:rPr>
              <a:t>SAMPL4 blind challenge: computational prediction of undisclosed experimental screens.</a:t>
            </a:r>
          </a:p>
          <a:p>
            <a:pPr eaLnBrk="1" hangingPunct="1">
              <a:spcBef>
                <a:spcPct val="20000"/>
              </a:spcBef>
              <a:buFontTx/>
              <a:buChar char="•"/>
              <a:defRPr/>
            </a:pPr>
            <a:r>
              <a:rPr lang="en-US" sz="1600" dirty="0">
                <a:solidFill>
                  <a:srgbClr val="FF3300"/>
                </a:solidFill>
                <a:cs typeface="ＭＳ Ｐゴシック" charset="0"/>
              </a:rPr>
              <a:t>Docking provides little screening discrimination: </a:t>
            </a:r>
            <a:r>
              <a:rPr lang="ja-JP" altLang="en-US" sz="1600" dirty="0">
                <a:solidFill>
                  <a:srgbClr val="FF3300"/>
                </a:solidFill>
                <a:latin typeface="Arial"/>
                <a:cs typeface="ＭＳ Ｐゴシック" charset="0"/>
              </a:rPr>
              <a:t>“</a:t>
            </a:r>
            <a:r>
              <a:rPr lang="en-US" sz="1600" dirty="0">
                <a:solidFill>
                  <a:srgbClr val="FF3300"/>
                </a:solidFill>
                <a:cs typeface="ＭＳ Ｐゴシック" charset="0"/>
              </a:rPr>
              <a:t>everything binds</a:t>
            </a:r>
            <a:r>
              <a:rPr lang="ja-JP" altLang="en-US" sz="1600" dirty="0">
                <a:solidFill>
                  <a:srgbClr val="FF3300"/>
                </a:solidFill>
                <a:latin typeface="Arial"/>
                <a:cs typeface="ＭＳ Ｐゴシック" charset="0"/>
              </a:rPr>
              <a:t>”</a:t>
            </a:r>
            <a:r>
              <a:rPr lang="en-US" sz="1600" dirty="0">
                <a:solidFill>
                  <a:srgbClr val="FF3300"/>
                </a:solidFill>
                <a:cs typeface="ＭＳ Ｐゴシック" charset="0"/>
              </a:rPr>
              <a:t>! (but useful for prioritizing)</a:t>
            </a:r>
          </a:p>
          <a:p>
            <a:pPr eaLnBrk="1" hangingPunct="1">
              <a:spcBef>
                <a:spcPct val="20000"/>
              </a:spcBef>
              <a:buFontTx/>
              <a:buChar char="•"/>
              <a:defRPr/>
            </a:pPr>
            <a:r>
              <a:rPr lang="en-US" sz="1600" dirty="0">
                <a:solidFill>
                  <a:srgbClr val="333399"/>
                </a:solidFill>
                <a:cs typeface="ＭＳ Ｐゴシック" charset="0"/>
              </a:rPr>
              <a:t>Much more selectivity from absolute binding free energies</a:t>
            </a:r>
          </a:p>
          <a:p>
            <a:pPr eaLnBrk="1" hangingPunct="1">
              <a:spcBef>
                <a:spcPct val="20000"/>
              </a:spcBef>
              <a:buFontTx/>
              <a:buChar char="•"/>
              <a:defRPr/>
            </a:pPr>
            <a:r>
              <a:rPr lang="en-US" sz="1800" dirty="0">
                <a:solidFill>
                  <a:srgbClr val="333399"/>
                </a:solidFill>
                <a:cs typeface="ＭＳ Ｐゴシック" charset="0"/>
              </a:rPr>
              <a:t>BEDAM predictions ranked first among 23 computational groups in SAMPL4,</a:t>
            </a:r>
          </a:p>
          <a:p>
            <a:pPr eaLnBrk="1" hangingPunct="1">
              <a:spcBef>
                <a:spcPct val="20000"/>
              </a:spcBef>
              <a:buFontTx/>
              <a:buChar char="•"/>
              <a:defRPr/>
            </a:pPr>
            <a:r>
              <a:rPr lang="en-US" sz="1800" dirty="0" smtClean="0">
                <a:solidFill>
                  <a:srgbClr val="333399"/>
                </a:solidFill>
                <a:cs typeface="ＭＳ Ｐゴシック" charset="0"/>
              </a:rPr>
              <a:t>2.5 x </a:t>
            </a:r>
            <a:r>
              <a:rPr lang="en-US" sz="1800" dirty="0">
                <a:solidFill>
                  <a:srgbClr val="333399"/>
                </a:solidFill>
                <a:cs typeface="ＭＳ Ｐゴシック" charset="0"/>
              </a:rPr>
              <a:t>fold enrichment factor in top 10% of </a:t>
            </a:r>
            <a:r>
              <a:rPr lang="en-US" sz="1800" u="sng" dirty="0">
                <a:solidFill>
                  <a:srgbClr val="333399"/>
                </a:solidFill>
                <a:cs typeface="ＭＳ Ｐゴシック" charset="0"/>
              </a:rPr>
              <a:t>focused</a:t>
            </a:r>
            <a:r>
              <a:rPr lang="en-US" sz="1800" dirty="0">
                <a:solidFill>
                  <a:srgbClr val="333399"/>
                </a:solidFill>
                <a:cs typeface="ＭＳ Ｐゴシック" charset="0"/>
              </a:rPr>
              <a:t> library, but many incorrect predictions</a:t>
            </a:r>
          </a:p>
          <a:p>
            <a:pPr marL="0" indent="0" eaLnBrk="1" hangingPunct="1">
              <a:spcBef>
                <a:spcPct val="20000"/>
              </a:spcBef>
              <a:defRPr/>
            </a:pPr>
            <a:r>
              <a:rPr lang="en-US" sz="1600" dirty="0">
                <a:solidFill>
                  <a:srgbClr val="000000"/>
                </a:solidFill>
                <a:cs typeface="ＭＳ Ｐゴシック" charset="0"/>
              </a:rPr>
              <a:t> </a:t>
            </a:r>
          </a:p>
          <a:p>
            <a:pPr eaLnBrk="1" hangingPunct="1">
              <a:spcBef>
                <a:spcPct val="20000"/>
              </a:spcBef>
              <a:buFontTx/>
              <a:buChar char="•"/>
              <a:defRPr/>
            </a:pPr>
            <a:endParaRPr lang="en-US" sz="1600" dirty="0">
              <a:solidFill>
                <a:srgbClr val="000000"/>
              </a:solidFill>
              <a:cs typeface="ＭＳ Ｐゴシック" charset="0"/>
            </a:endParaRPr>
          </a:p>
        </p:txBody>
      </p:sp>
      <p:sp>
        <p:nvSpPr>
          <p:cNvPr id="2067" name="Line 19"/>
          <p:cNvSpPr>
            <a:spLocks noChangeShapeType="1"/>
          </p:cNvSpPr>
          <p:nvPr/>
        </p:nvSpPr>
        <p:spPr bwMode="auto">
          <a:xfrm flipV="1">
            <a:off x="5040313" y="2895616"/>
            <a:ext cx="1055687" cy="2513013"/>
          </a:xfrm>
          <a:prstGeom prst="line">
            <a:avLst/>
          </a:prstGeom>
          <a:noFill/>
          <a:ln w="9525">
            <a:solidFill>
              <a:srgbClr val="FF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281" tIns="45643" rIns="91281" bIns="45643"/>
          <a:lstStyle/>
          <a:p>
            <a:pPr algn="ctr" eaLnBrk="1" hangingPunct="1">
              <a:spcBef>
                <a:spcPct val="10000"/>
              </a:spcBef>
              <a:defRPr/>
            </a:pPr>
            <a:endParaRPr lang="en-US" sz="1200" b="1">
              <a:solidFill>
                <a:srgbClr val="333399"/>
              </a:solidFill>
              <a:latin typeface="Arial" charset="0"/>
              <a:ea typeface="ＭＳ Ｐゴシック" charset="0"/>
              <a:cs typeface="ＭＳ Ｐゴシック" charset="0"/>
            </a:endParaRPr>
          </a:p>
        </p:txBody>
      </p:sp>
      <p:sp>
        <p:nvSpPr>
          <p:cNvPr id="2068" name="Line 20"/>
          <p:cNvSpPr>
            <a:spLocks noChangeShapeType="1"/>
          </p:cNvSpPr>
          <p:nvPr/>
        </p:nvSpPr>
        <p:spPr bwMode="auto">
          <a:xfrm flipV="1">
            <a:off x="5580068" y="4876800"/>
            <a:ext cx="1354137" cy="857250"/>
          </a:xfrm>
          <a:prstGeom prst="line">
            <a:avLst/>
          </a:prstGeom>
          <a:noFill/>
          <a:ln w="9525">
            <a:solidFill>
              <a:schemeClr val="accent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281" tIns="45643" rIns="91281" bIns="45643"/>
          <a:lstStyle/>
          <a:p>
            <a:pPr algn="ctr" eaLnBrk="1" hangingPunct="1">
              <a:spcBef>
                <a:spcPct val="10000"/>
              </a:spcBef>
              <a:defRPr/>
            </a:pPr>
            <a:endParaRPr lang="en-US" sz="1200" b="1">
              <a:solidFill>
                <a:srgbClr val="333399"/>
              </a:solidFill>
              <a:latin typeface="Arial" charset="0"/>
              <a:ea typeface="ＭＳ Ｐゴシック" charset="0"/>
              <a:cs typeface="ＭＳ Ｐゴシック" charset="0"/>
            </a:endParaRPr>
          </a:p>
        </p:txBody>
      </p:sp>
      <p:sp>
        <p:nvSpPr>
          <p:cNvPr id="2069" name="Text Box 21"/>
          <p:cNvSpPr txBox="1">
            <a:spLocks noChangeArrowheads="1"/>
          </p:cNvSpPr>
          <p:nvPr/>
        </p:nvSpPr>
        <p:spPr bwMode="auto">
          <a:xfrm>
            <a:off x="6172200" y="2579688"/>
            <a:ext cx="341313" cy="3048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281" tIns="45643" rIns="91281" bIns="45643">
            <a:spAutoFit/>
          </a:bodyPr>
          <a:lstStyle/>
          <a:p>
            <a:pPr eaLnBrk="1" hangingPunct="1">
              <a:defRPr/>
            </a:pPr>
            <a:r>
              <a:rPr lang="en-US" sz="1400" b="1">
                <a:solidFill>
                  <a:srgbClr val="000000"/>
                </a:solidFill>
                <a:latin typeface="Arial" charset="0"/>
                <a:ea typeface="ＭＳ Ｐゴシック" charset="0"/>
                <a:cs typeface="ＭＳ Ｐゴシック" charset="0"/>
              </a:rPr>
              <a:t>-5</a:t>
            </a:r>
          </a:p>
        </p:txBody>
      </p:sp>
      <p:sp>
        <p:nvSpPr>
          <p:cNvPr id="2070" name="Text Box 22"/>
          <p:cNvSpPr txBox="1">
            <a:spLocks noChangeArrowheads="1"/>
          </p:cNvSpPr>
          <p:nvPr/>
        </p:nvSpPr>
        <p:spPr bwMode="auto">
          <a:xfrm>
            <a:off x="7050088" y="4648200"/>
            <a:ext cx="341312" cy="3048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281" tIns="45643" rIns="91281" bIns="45643">
            <a:spAutoFit/>
          </a:bodyPr>
          <a:lstStyle/>
          <a:p>
            <a:pPr eaLnBrk="1" hangingPunct="1">
              <a:defRPr/>
            </a:pPr>
            <a:r>
              <a:rPr lang="en-US" sz="1400" b="1">
                <a:solidFill>
                  <a:srgbClr val="000000"/>
                </a:solidFill>
                <a:latin typeface="Arial" charset="0"/>
                <a:ea typeface="ＭＳ Ｐゴシック" charset="0"/>
                <a:cs typeface="ＭＳ Ｐゴシック" charset="0"/>
              </a:rPr>
              <a:t>-5</a:t>
            </a:r>
          </a:p>
        </p:txBody>
      </p:sp>
    </p:spTree>
    <p:extLst>
      <p:ext uri="{BB962C8B-B14F-4D97-AF65-F5344CB8AC3E}">
        <p14:creationId xmlns:p14="http://schemas.microsoft.com/office/powerpoint/2010/main" val="31233778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2500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2500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Defaul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Defaul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10000"/>
          </a:spcBef>
          <a:spcAft>
            <a:spcPct val="0"/>
          </a:spcAft>
          <a:buClrTx/>
          <a:buSzTx/>
          <a:buFontTx/>
          <a:buNone/>
          <a:tabLst/>
          <a:defRPr kumimoji="0" lang="en-US" sz="1200" b="1" i="0" u="none" strike="noStrike" cap="none" normalizeH="0" baseline="0">
            <a:ln>
              <a:noFill/>
            </a:ln>
            <a:solidFill>
              <a:schemeClr val="accent2"/>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10000"/>
          </a:spcBef>
          <a:spcAft>
            <a:spcPct val="0"/>
          </a:spcAft>
          <a:buClrTx/>
          <a:buSzTx/>
          <a:buFontTx/>
          <a:buNone/>
          <a:tabLst/>
          <a:defRPr kumimoji="0" lang="en-US" sz="1200" b="1" i="0" u="none" strike="noStrike" cap="none" normalizeH="0" baseline="0">
            <a:ln>
              <a:noFill/>
            </a:ln>
            <a:solidFill>
              <a:schemeClr val="accent2"/>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28007</TotalTime>
  <Words>3055</Words>
  <Application>Microsoft Macintosh PowerPoint</Application>
  <PresentationFormat>On-screen Show (4:3)</PresentationFormat>
  <Paragraphs>396</Paragraphs>
  <Slides>26</Slides>
  <Notes>21</Notes>
  <HiddenSlides>0</HiddenSlides>
  <MMClips>1</MMClips>
  <ScaleCrop>false</ScaleCrop>
  <HeadingPairs>
    <vt:vector size="6" baseType="variant">
      <vt:variant>
        <vt:lpstr>Theme</vt:lpstr>
      </vt:variant>
      <vt:variant>
        <vt:i4>8</vt:i4>
      </vt:variant>
      <vt:variant>
        <vt:lpstr>Embedded OLE Servers</vt:lpstr>
      </vt:variant>
      <vt:variant>
        <vt:i4>2</vt:i4>
      </vt:variant>
      <vt:variant>
        <vt:lpstr>Slide Titles</vt:lpstr>
      </vt:variant>
      <vt:variant>
        <vt:i4>26</vt:i4>
      </vt:variant>
    </vt:vector>
  </HeadingPairs>
  <TitlesOfParts>
    <vt:vector size="36" baseType="lpstr">
      <vt:lpstr>Default Design</vt:lpstr>
      <vt:lpstr>7_Default Design</vt:lpstr>
      <vt:lpstr>Office Theme</vt:lpstr>
      <vt:lpstr>Default 12</vt:lpstr>
      <vt:lpstr>Default</vt:lpstr>
      <vt:lpstr>1_Default 3</vt:lpstr>
      <vt:lpstr>Default 3</vt:lpstr>
      <vt:lpstr>10_Default Design</vt:lpstr>
      <vt:lpstr>opendocument.MathDocument.1</vt:lpstr>
      <vt:lpstr>Equation</vt:lpstr>
      <vt:lpstr>PowerPoint Presentation</vt:lpstr>
      <vt:lpstr>Acknowledgments</vt:lpstr>
      <vt:lpstr>Binding Free Energy Models </vt:lpstr>
      <vt:lpstr>Binding Free Energy Methods</vt:lpstr>
      <vt:lpstr> Free Energy of Binding = Reorganization + Interaction</vt:lpstr>
      <vt:lpstr>Statistical Thermodynamics Theory of Binding</vt:lpstr>
      <vt:lpstr>The Binding Energy Distribution Analysis Method (BEDAM)</vt:lpstr>
      <vt:lpstr>PowerPoint Presentation</vt:lpstr>
      <vt:lpstr>PowerPoint Presentation</vt:lpstr>
      <vt:lpstr>PowerPoint Presentation</vt:lpstr>
      <vt:lpstr>Screening Enrichment Performance</vt:lpstr>
      <vt:lpstr>Importance of Including both Interaction and Reorganization</vt:lpstr>
      <vt:lpstr>Importance of Accounting for Both Reorganization and Interaction</vt:lpstr>
      <vt:lpstr>PowerPoint Presentation</vt:lpstr>
      <vt:lpstr>PowerPoint Presentation</vt:lpstr>
      <vt:lpstr>Transition from unbound to bound state is sharp</vt:lpstr>
      <vt:lpstr>PowerPoint Presentation</vt:lpstr>
      <vt:lpstr>PowerPoint Presentation</vt:lpstr>
      <vt:lpstr>Simulations of Replica Exchange Simulations WZ, MA, EG &amp; RML PNAS (2007) </vt:lpstr>
      <vt:lpstr>PowerPoint Presentation</vt:lpstr>
      <vt:lpstr>PowerPoint Presentation</vt:lpstr>
      <vt:lpstr>Evolving Simulations of Replica Exchange Simulations (ESOS)</vt:lpstr>
      <vt:lpstr>Calculating the Time to Equilibrate BEDAM</vt:lpstr>
      <vt:lpstr>Efficiency of Different Proposal Schemes: Gibbs Sampling vs. Nearest Neighbor</vt:lpstr>
      <vt:lpstr>PowerPoint Presentation</vt:lpstr>
      <vt:lpstr>PowerPoint Presentation</vt:lpstr>
    </vt:vector>
  </TitlesOfParts>
  <Company>Rutgers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R. Levy</dc:creator>
  <cp:lastModifiedBy>Ron Levy</cp:lastModifiedBy>
  <cp:revision>1198</cp:revision>
  <cp:lastPrinted>2012-12-06T16:23:00Z</cp:lastPrinted>
  <dcterms:created xsi:type="dcterms:W3CDTF">2003-12-01T19:44:48Z</dcterms:created>
  <dcterms:modified xsi:type="dcterms:W3CDTF">2014-05-29T22:55:00Z</dcterms:modified>
</cp:coreProperties>
</file>